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Озера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более 2 миллионов озёр, каждое уникально по своему происхождению и значению.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озёра России так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одно из первых мест в мире по числу озёр. Они снабжают пресной водой, поддерживают редкие виды и играют важную роль в культуре и экологии страны.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 распределение озёр на территории России
</a:t>
            </a:r>
            <a:endParaRPr lang="en-US" sz="2275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озёр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53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покрывают около 397 тысяч квадратных километров, что составляет чуть более 2% площади страны. Это один из значимых водных ресурсов региона.
</a:t>
            </a:r>
            <a:endParaRPr lang="en-US" sz="1251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разнообразие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разбросаны от западных границ Калининградской области до восточных территорий Чукотки. Наибольшее их сосредоточение находится в северных и северо-западных регионах.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крупные озёра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крупнейших — Байкал, Ладожское, Онежское, Таймыр, Ханка, Терехтинское и Чаны, каждое с уникальной природой и характеристиками.
</a:t>
            </a:r>
            <a:endParaRPr lang="en-US" sz="13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озёр и их образование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озёра сформировались после отступления ледников, встречаются часто в европейской части России.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озёра образовались в результате разломов земной коры и представляют собой глубокие и древние водоёмы, например, Байкал.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озёра появились в кратерах вулканов, создавая уникальные геологические образования.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Карстовые (впадины на месте растворённых пород) и термокарстовые (образованные вечной мерзлотой) озёра распространены в Сибири и на Русской равнине.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озёра России: площади и глубины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озеро — крупнейшее в Евразии, хотя только часть его находится в России. Байкал — глубочайшее.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различаются по размерам и глубинам, что влияет на их экосистемы и климатические условия.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Росгидромет,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и древнее озеро Земли с возрастом около 25 миллионов лет. Его глубина достигает 1642 метров.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озере обитает множество эндемичных видов, таких как нерпа и голомянка, а вода отличается исключительной чистотой.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озера Байкал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характеристики Ладожского озера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Ладожское озеро находится на северо-западе России с площадью почти 18 тысяч кв.км и максимальной глубиной до 230 метров.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Здесь водятся лосось, судак и щука, а остров Валаам является центром религиозного паломничества и туристического интереса.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Историко-природное значение Онежского озера
</a:t>
            </a:r>
            <a:endParaRPr lang="en-US" sz="2715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богатство и уникальные острова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Онежское озеро — второе по площади в Европе, славится островами, включая Кижи с уникальными деревянными постройками под охраной ЮНЕСКО.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и рыболовный центр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важная транспортная артерия и богатый рыболовный район с уловом сигов, щук и лещей, поддерживающим местную экономику.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Популярное туристическое направление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привлекает туристов природой и культурой, предлагая уникальные экскурсии и знакомство с историей Карелии и Архангельской области.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Таймыр — крупнейшее за Полярным кругом, важное место для жизни северных видов птиц и рыб в суровых условиях Арктики.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Ханка и Чаны известны как природные комплексы с богатой флорой и фауной, популярные у рыболовов и отдыхающих благодаря разнообразию ландшафтов.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значимые озёра России: Таймыр, Ханка и Чаны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запасов пресной воды в озёрах России
</a:t>
            </a:r>
            <a:endParaRPr lang="en-US" sz="2696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Байкал содержит около 20% мировых запасов пресной воды, что делает его стратегическим водным ресурсом для России.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Ладожское и Онежское озёра, несмотря на меньший объем, играют ключевую роль в обеспечении регионов питьевой водой и рыбным промыслом.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Поддержание баланса осадков и речных притоков важно для сохранения качества и количества воды во всех крупных озёрах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озер России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Байкала — гордость пресных вод
</a:t>
            </a:r>
            <a:pPr algn="ctr" indent="0" marL="0">
              <a:lnSpc>
                <a:spcPct val="100000"/>
              </a:lnSpc>
              <a:buNone/>
            </a:pPr>
            <a:r>
              <a:rPr lang="en-US" sz="4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озере Байкал обитает уникальный омуль — рыба, которую невозможно встретить в других местах. Кроме того, здесь живёт нерпа — единственный в мире пресноводный тюлень, что делает озеро уникальным в мировом масштабе.
</a:t>
            </a:r>
            <a:endParaRPr lang="en-US" sz="1101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Ладожского озера — истинные обитатели северных вод
</a:t>
            </a:r>
            <a:pPr algn="ctr" indent="0" marL="0">
              <a:lnSpc>
                <a:spcPct val="100000"/>
              </a:lnSpc>
              <a:buNone/>
            </a:pPr>
            <a:r>
              <a:rPr lang="en-US" sz="4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 озеро населяют судак, ряпушка и лосось, важные для рыболовства и экосистемы. Эти виды обладают приспособлениями к холодной воде и играют существенную роль в питании местного населения.
</a:t>
            </a:r>
            <a:endParaRPr lang="en-US" sz="104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России на берегах озёр Чаны и Ханка
</a:t>
            </a:r>
            <a:pPr algn="ctr" indent="0" marL="0">
              <a:lnSpc>
                <a:spcPct val="100000"/>
              </a:lnSpc>
              <a:buNone/>
            </a:pPr>
            <a:r>
              <a:rPr lang="en-US" sz="4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Чаны и Ханка служат убежищем для сибирской чайки, черного аиста и многих водоплавающих птиц. Эти места особенно важны для миграционных перелётов и сохранили природное биоразнообразие региона.
</a:t>
            </a:r>
            <a:endParaRPr lang="en-US" sz="11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зоны озёр покрыты разнообразной растительностью: камыши, тростник и водоросли создают среду обитания для множества животных и очищают воду.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озёра леса — хвойные и лиственные — поддерживают экосистему, а редкие растения, как губка байкальская, подчеркивают уникальность флоры региона.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озер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озер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Ледниковый период
</a:t>
            </a:r>
            <a:pPr algn="ctr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последнего ледникового периода формировались крупнейшие ледниковые озёра, такие как Ладожское, благодаря отступающим ледникам и давлению ледяной массы.
</a:t>
            </a:r>
            <a:endParaRPr lang="en-US" sz="1295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древних морей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Сибири Кулундинское и Чаны появились как остатки древних морских бассейнов, трансформировавшихся в пресноводные водоёмы.
</a:t>
            </a:r>
            <a:endParaRPr lang="en-US" sz="1381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разломы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возникло в результате тектонических движений и разломов земной коры, сформировав глубокую природную впадину.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Карстовые процессы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Русской равнине около 10% озёр возникли в результате растворения горных пород и провалов, образующих карстовые формы рельефа.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95325" y="103717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Экологический туризм на Байкале привлекает путешественников пешими маршрутами, байдарочными сплавами и наблюдением за нерпами, что способствует развитию устойчивого отдыха.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4995325" y="299064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Ладожском озере популярны парусные виды спорта, а Онежское ежегодно принимает регаты и фестивали, создавая активную культурно-спортивную среду для туристов.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отдых на озерах России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озер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Загрязнение промышленными и бытовыми стоками приводит к ухудшению качества воды и исчезновению многих видов водных организмов.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Применение сельскохозяйственных удобрений вызывает эвтрофикацию, способствуя чрезмерному росту водорослей и нарушая биологический баланс.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малых озёрах Красноярского края и Урала наблюдается зарастание и обмеление, ухудшающее среду обитания для многих водных организмов.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Байкал испытывает негативное воздействие целлюлозно-бумажного комбината, что приводит к изменению экосистемы и угрозе для редких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озер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уникальных экосистем в заповедниках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национальных парков, таких как Байкальский и Валдайский, помогает сохранять прибрежную растительность и животный мир. Запреты на строительство и хозяйственную деятельность в охранных зонах способствуют улучшению состояния водоёмов.
</a:t>
            </a:r>
            <a:endParaRPr lang="en-US" sz="1364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по очистке озёр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рамках сотрудничества реализуются программы по очистке вод и восстановлению экосистем. Работа направлена на поддержку популяций редких животных, что способствует устойчивому развитию природных 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припадает на запас пресной воды, хранящейся в озере Байкал, играющем жизненно важную роль для экосистем и населения Восточной Сибири.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России обеспечивают значительную часть пресной воды и влияют на климат. Байкал снабжает питьевой водой города, а экосистемы поддерживают сельское хозяйство и биоразнообразие.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Росгидромет, 2022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377292"/>
            <a:ext cx="4022400" cy="1437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площади, глубины и объёмы пресной воды крупнейших озёр страны — Байкала, Ладожского и Онежского.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выделяется максимальной глубиной и объёмом, содержащим значительную часть мировых запасов пресной воды.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Росгидромет, 2022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Физико-географические рекорды озер России
</a:t>
            </a:r>
            <a:endParaRPr lang="en-US" sz="251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Озера в культуре и искусстве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Байкалом у поэта Тютчева
</a:t>
            </a:r>
            <a:pPr algn="ctr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посвятил Байкалу стихи, отражающие его величие и мистическую красоту, подчеркивая глубокую связь человека с этим уникальным природным объектом.
</a:t>
            </a:r>
            <a:endParaRPr lang="en-US" sz="1332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Куинджи с видами Ладожского озера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 Куинджи изобразил пейзажи Ладожского озера, передавая игры света и воды, его атмосферу. Его работы стали важной частью русской художественной традиции.
</a:t>
            </a:r>
            <a:endParaRPr lang="en-US" sz="13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озёр России для будущих поколений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— это не только природное богатство, но и основа устойчивого развития. Их сохранение требует совместных усилий, образования и уважения к природе, чтобы обеспечить благополучие будущих поколений.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2026-05-10T23:00:17Z</dcterms:created>
  <dcterms:modified xsi:type="dcterms:W3CDTF">2026-05-10T23:00:17Z</dcterms:modified>
</cp:coreProperties>
</file>