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общая географическая характеристика
</a:t>
            </a:r>
            <a:pPr algn="ctr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— регион Западного полушария, где история, языки и ландшафты создают уникальные контрасты.
</a:t>
            </a:r>
            <a:endParaRPr lang="en-US" sz="393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Латинской Америке относят страны, где закрепились испанский, португальский и частично французский языки. Регион сформировался после колонизации в XVI веке, а современный облик получил после освобождения в XIX веке. Около 20 независимых государств и зависимых территорий; население — свыше 650 млн, причём большинство живёт в городах.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региона и особенности формирования
</a:t>
            </a:r>
            <a:endParaRPr lang="en-US" sz="2784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874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5474" y="4229420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14324" y="4186700"/>
            <a:ext cx="43995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66949" y="4186700"/>
            <a:ext cx="502800" cy="5028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58974" y="4186700"/>
            <a:ext cx="502800" cy="5028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части Латинской Америки
</a:t>
            </a:r>
            <a:endParaRPr lang="en-US" sz="3200" dirty="0"/>
          </a:p>
        </p:txBody>
      </p:sp>
      <p:sp>
        <p:nvSpPr>
          <p:cNvPr id="20" name="Text 2"/>
          <p:cNvSpPr txBox="1"/>
          <p:nvPr/>
        </p:nvSpPr>
        <p:spPr>
          <a:xfrm>
            <a:off x="1787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обычно рассматривается как самостоятельный масштабный узел региона: её природные зоны переходят от тропиков к более сухим ландшафтам. Это влияет на расселение и хозяйственные уклады.
</a:t>
            </a:r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
</a:t>
            </a:r>
            <a:endParaRPr lang="en-US" sz="1180" dirty="0"/>
          </a:p>
        </p:txBody>
      </p:sp>
      <p:sp>
        <p:nvSpPr>
          <p:cNvPr id="21" name="Text 3"/>
          <p:cNvSpPr txBox="1"/>
          <p:nvPr/>
        </p:nvSpPr>
        <p:spPr>
          <a:xfrm>
            <a:off x="376281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бассейн включает острова и прибрежные территории, где море определяет климат и экономику. Туризм, портовая активность и рыболовство играют важную роль в жизни региона.
</a:t>
            </a:r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бассейн
</a:t>
            </a:r>
            <a:endParaRPr lang="en-US" sz="1261" dirty="0"/>
          </a:p>
        </p:txBody>
      </p:sp>
      <p:sp>
        <p:nvSpPr>
          <p:cNvPr id="22" name="Text 4"/>
          <p:cNvSpPr txBox="1"/>
          <p:nvPr/>
        </p:nvSpPr>
        <p:spPr>
          <a:xfrm>
            <a:off x="197079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Мезоамерике заметны различия в рельефе и климате, а хозяйственная специализация часто связана с долинами и плато. Историческое наследие коренных цивилизаций проявляется в культуре и традициях.
</a:t>
            </a:r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Мезоамерика
</a:t>
            </a:r>
            <a:endParaRPr lang="en-US" sz="1180" dirty="0"/>
          </a:p>
        </p:txBody>
      </p:sp>
      <p:sp>
        <p:nvSpPr>
          <p:cNvPr id="23" name="Text 5"/>
          <p:cNvSpPr txBox="1"/>
          <p:nvPr/>
        </p:nvSpPr>
        <p:spPr>
          <a:xfrm>
            <a:off x="555484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Андские государства объединяет высотная поясность: в горах климат меняется быстро. Это отражается на сельском хозяйстве, дорогах, городах и на расселении населения в долинах.
</a:t>
            </a:r>
            <a:pPr algn="ctr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Андские страны
</a:t>
            </a:r>
            <a:endParaRPr lang="en-US" sz="1239" dirty="0"/>
          </a:p>
        </p:txBody>
      </p:sp>
      <p:sp>
        <p:nvSpPr>
          <p:cNvPr id="24" name="Text 6"/>
          <p:cNvSpPr txBox="1"/>
          <p:nvPr/>
        </p:nvSpPr>
        <p:spPr>
          <a:xfrm>
            <a:off x="73468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субрегионов Южной Америки характерны крупные равнины и речные системы, определяющие транспортные маршруты и землепользование. Историческое развитие усилило контрасты между центрами и периферией.
</a:t>
            </a:r>
            <a:pPr algn="ctr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и бассейны Южной Америки
</a:t>
            </a:r>
            <a:endParaRPr lang="en-US" sz="10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2722" y="1324100"/>
            <a:ext cx="4134222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Латинской Америки по площади и населению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масштабов государств влияет на транспорт, экономику и размещение 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объединяет как гигантские по территории страны, так и сравнительно малые государства, поэтому модели расселения и связность экономики различаются.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Всемирный банк.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и их влияние на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тянутся вдоль западной окраины Южной Америки более чем на 7000 км и относятся к самым протяжённым горным системам мира. Горные хребты формируют климатические различия и направляют транспортные пути.
</a:t>
            </a:r>
            <a:endParaRPr lang="en-US" sz="1702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Рельеф: горы, равнины и высокогорья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Амазонская низменность и плоскогорья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востоке материка располагается Амазонская низменность — обширная равнинная область с влажными экваториальными лесами. Мексиканское нагорье и Бразильское плоскогорье также играют заметную роль в расселении и хозяйственных занятиях.
</a:t>
            </a:r>
            <a:endParaRPr lang="en-US" sz="15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Природно-климатическое разнообразие региона
</a:t>
            </a:r>
            <a:endParaRPr lang="en-US" sz="275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чаще выше там, где сочетаются доступ к воде, удобный рельеф и более мягкий климат.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контрасты объясняют разницу в освоенности территорий: где условия стабильнее — там выше концентрация людей и хозяйства.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природным зонам региона (данные климатологии; точные численные значения по плотности для каждой зоны в едином источнике не представлены).
</a:t>
            </a:r>
            <a:endParaRPr lang="en-US" sz="148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 хозяйственная специализация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богата медью, железной рудой, нефтью, бокситами, серебром, золотом и литиевыми солями. Поэтому добывающий сектор во многих странах становится ключевым источником доходов.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 и Перу известны добычей меди, Бразилия — железной рудой и бокситами. Мексика, Венесуэла, Колумбия и Эквадор связаны с нефтедобычей, а Боливия и Аргентина — с литием.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государствах значительная доля экономики опирается на экспорт сырья и сельскохозяйственной продукции. Это делает хозяйство чувствительным к изменениям спроса и мировых цен.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800" y="1627595"/>
            <a:ext cx="521700" cy="417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1875" y="1627595"/>
            <a:ext cx="521700" cy="417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1950" y="1627595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1475" y="1584875"/>
            <a:ext cx="5028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2100" y="1627595"/>
            <a:ext cx="521700" cy="41736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Население: этнический состав и языковая карта
</a:t>
            </a:r>
            <a:endParaRPr lang="en-US" sz="2775" dirty="0"/>
          </a:p>
        </p:txBody>
      </p:sp>
      <p:sp>
        <p:nvSpPr>
          <p:cNvPr id="16" name="Text 2"/>
          <p:cNvSpPr txBox="1"/>
          <p:nvPr/>
        </p:nvSpPr>
        <p:spPr>
          <a:xfrm>
            <a:off x="2188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региона сформировалось в результате смешения европейцев, коренных народов Америки, африканцев и их потомков. Поэтому этнические группы и традиции тесно переплетены в повседневности.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2001875" y="2155150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типы смешения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Латинской Америки характерны метисы, мулаты и самбо, а также крупные сообщества потомков индейских народов. Эти группы отличаются численностью и ролью в разных странах.
</a:t>
            </a:r>
            <a:endParaRPr lang="en-US" sz="1240" dirty="0"/>
          </a:p>
        </p:txBody>
      </p:sp>
      <p:sp>
        <p:nvSpPr>
          <p:cNvPr id="18" name="Text 4"/>
          <p:cNvSpPr txBox="1"/>
          <p:nvPr/>
        </p:nvSpPr>
        <p:spPr>
          <a:xfrm>
            <a:off x="38019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Романские языки как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языки региона — испанский и португальский. На значительной территории они выполняют роль языка образования, администрации и большинства средств массовой информации.
</a:t>
            </a:r>
            <a:endParaRPr lang="en-US" sz="1204" dirty="0"/>
          </a:p>
        </p:txBody>
      </p:sp>
      <p:sp>
        <p:nvSpPr>
          <p:cNvPr id="19" name="Text 5"/>
          <p:cNvSpPr txBox="1"/>
          <p:nvPr/>
        </p:nvSpPr>
        <p:spPr>
          <a:xfrm>
            <a:off x="5601975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французского и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отдельных странах заметны французский и английский языки, что связано с историческими контактами и особенностями колониального наследия. Их распространение неодинаково от государства к государству.
</a:t>
            </a:r>
            <a:endParaRPr lang="en-US" sz="1028" dirty="0"/>
          </a:p>
        </p:txBody>
      </p:sp>
      <p:sp>
        <p:nvSpPr>
          <p:cNvPr id="20" name="Text 6"/>
          <p:cNvSpPr txBox="1"/>
          <p:nvPr/>
        </p:nvSpPr>
        <p:spPr>
          <a:xfrm>
            <a:off x="740205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Индейские языки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основных европейских языков, сохраняются индейские языки, включая кечуа, аймара и гуарани. Они поддерживаются общинами и культурными практиками, передающимися из поколения в поколение.
</a:t>
            </a:r>
            <a:endParaRPr lang="en-US" sz="115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крупнейшие агломерации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города растут быстро, их инфраструктура в ряде мест отстаёт от потребностей населения и бизнеса.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миграции с работой и услугами усиливает концентрацию населения, но одновременно повышает социальные и экологические нагрузки.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уровня урбанизации по международной статистике (точные проценты зависят от методики подсчёта).
</a:t>
            </a:r>
            <a:endParaRPr lang="en-US" sz="15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сырья к валюте: типовая цепочка экономики
</a:t>
            </a:r>
            <a:endParaRPr lang="en-US" sz="279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логика хозяйственной модели региона (добыча и агробизнес → переработка → экспорт → валютная выручка → зависимость от мировых цен).
</a:t>
            </a:r>
            <a:endParaRPr lang="en-US" sz="140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как «витрина» природных возможностей региона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Кофейные ландшафты Бразилии и Колумбии: от склонов до плантаций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 в Латинской Америке выращивают на разных высотах, где важны температура, влажность и структура почв. В Бразилии и Колумбии плантации часто тянутся по холмам, создавая узнаваемые «пояса» сельхозугодий. Эти условия помогают формировать стабильные поставки на экспорт.
</a:t>
            </a:r>
            <a:endParaRPr lang="en-US" sz="942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Бананы Эквадора и Коста-Рики: экспорт, логистика и климат
</a:t>
            </a:r>
            <a:pPr algn="ctr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Банановые плантации чувствительны к сочетанию тепла, осадков и равномерного водоснабжения. Эквадор и Коста-Рика специализируются на экспортных поставках, поэтому большое значение имеют инфраструктура и скорость вывоза урожая. На агроландшафтах заметны ритм плантаций и работа с уходом за насаждениями.
</a:t>
            </a:r>
            <a:endParaRPr lang="en-US" sz="902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Соя и мясо: Бразилия, Аргентина и Уругвай как центры производства
</a:t>
            </a:r>
            <a:pPr algn="ctr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Соя и говядина формируют заметный вклад агробизнеса в регионе. В Бразилии и Аргентине распространено выращивание сои, тогда как Аргентина и Уругвай известны мясным скотоводством. На таких территориях особенно хорошо видны пастбищные пространства и сезонность работ, определяющая объемы производства.
</a:t>
            </a:r>
            <a:endParaRPr lang="en-US" sz="9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8062" y="1324100"/>
            <a:ext cx="3323542" cy="279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экономики и их специализация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шести стран показывает, как разные сочетания промышленности, сельского хозяйства и сырьевого сектора определяют экономический профиль и направления экспорта.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стран специализация закреплена в первичном секторе, но масштабы рынка и роль промышленности различаются: именно это объясняет заметные различия в устойчивости экономик.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ЭКЛАК.
</a:t>
            </a:r>
            <a:endParaRPr lang="en-US" sz="13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проблемы и неравенство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высокий разрыв между богатыми и бедными сочетается с большой долей населения с низкими доходами и неформальной занятостью. Это снижает предсказуемость жизни и усиливает социальную уязвимость.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качественному образованию и медицине распределён неравномерно: шанс «выбиться наверх» зависит от района проживания и уровня доходов семьи. В итоге сохраняется воспроизводство бедности.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контрастны: рядом с деловыми районами существуют кварталы бедности и самостроя. Такая пространственная сегрегация усложняет городское управление и ухудшает санитарные условия.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 становится источником напряжённости и нестабильности. Когда ожидания роста не оправдываются, усиливаются протестные настроения и политические риски для общества.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различия между странами региона
</a:t>
            </a:r>
            <a:endParaRPr lang="en-US" sz="264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сопоставление показывает, что относительные позиции зависят не только от природных ресурсов, но и от структуры производства и масштабов промышленности.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 показателям поддерживает идею: «общая историческая основа» не отменяет различий в траекториях развития, поэтому регион неоднороден.
</a:t>
            </a:r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сравнение показателей по ВВП на душу населения, уровню бедности и доле промышленности (Всемирный банк, ЭКЛАК; точные значения зависят от года публикации).
</a:t>
            </a:r>
            <a:endParaRPr lang="en-US" sz="138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99" y="4229420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и интеграционные объединения
</a:t>
            </a:r>
            <a:endParaRPr lang="en-US" sz="2563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стран Латинской Америки — республики, однако уровень политической стабильности различается. Это влияет на темпы реформ, инвестиционный климат и эффективность совместных программ.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правления и стабильности
</a:t>
            </a:r>
            <a:endParaRPr lang="en-US" sz="127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МЕРКОСУР ориентирован на торговую интеграцию и выработку общих подходов. Снижение барьеров помогает компаниям расширять рынки и укрепляет цепочки поставок в регионе.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МЕРКОСУР: пространство торговли и согласования правил
</a:t>
            </a:r>
            <a:endParaRPr lang="en-US" sz="127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Тихоокеанский альянс концентрируется на кооперации в торговле и внешнеэкономической политике. Важный результат — развитие транспорта и облегчение деловых контактов между странами-участницами.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Тихоокеанский альянс: упор на внешние связи
</a:t>
            </a:r>
            <a:endParaRPr lang="en-US" sz="1323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Андское сообщество поддерживает сотрудничество в экономике и социальной сфере, а СЕЛАК объединяет страны для диалога на уровне региона. Эти платформы помогают согласовывать позиции на международной арене.
</a:t>
            </a:r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Андское сообщество и СЕЛАК: координация политики
</a:t>
            </a:r>
            <a:endParaRPr lang="en-US" sz="119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общность и национальное разнообразие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Общими чертами культуры региона считаются католические традиции и романская письменная культура, связанная прежде всего с испанским и португальским языками. Яркие праздники, музыка и кулинарные привычки создают узнаваемое «единое настроение» региона.
</a:t>
            </a:r>
            <a:endParaRPr lang="en-US" sz="1463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Латинская Америка остаётся чрезвычайно разнообразной: этнический состав и местные обычаи различаются по странам и даже внутри них. Самба и танго, мексиканский фольклор, карнавал в Рио-де-Жанейро, а также андская и карибская традиции показывают это разнообразие наглядно.
</a:t>
            </a:r>
            <a:endParaRPr lang="en-US" sz="143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«цепочка» проблем развития
</a:t>
            </a:r>
            <a:endParaRPr lang="en-US" sz="285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факторами, описанные в логике сырьевой модели и последствий для общества
</a:t>
            </a:r>
            <a:endParaRPr lang="en-US" sz="15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Латинской Америки
</a:t>
            </a:r>
            <a:endParaRPr lang="en-US" sz="291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природных экосистем часто связана не только с добычей ресурсов, но и с расширением сельхозземель, ростом городов и инфраструктурными проектами.
</a:t>
            </a:r>
            <a:pPr algn="l" indent="0" marL="0">
              <a:lnSpc>
                <a:spcPct val="100000"/>
              </a:lnSpc>
              <a:buNone/>
            </a:pPr>
            <a:r>
              <a:rPr lang="en-US" sz="14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наиболее заметны в «узлах нагрузки» — Амазонии, засушливых регионах, зонах добычи и крупных агломерациях, где последствия накапливаются быстрее всего.
</a:t>
            </a:r>
            <a:pPr algn="l" indent="0" marL="0">
              <a:lnSpc>
                <a:spcPct val="100000"/>
              </a:lnSpc>
              <a:buNone/>
            </a:pPr>
            <a:r>
              <a:rPr lang="en-US" sz="14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наблюдения о природных рисках и воздействии человека (данные экологических отчётов и мониторингов; год зависит от конкретного источника).
</a:t>
            </a:r>
            <a:endParaRPr lang="en-US" sz="143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играют демографический потенциал, природные ресурсы и транспортные пути, а также культурное наследие. Именно сочетание факторов делает регион заметным игроком в глобальном обмене товарами и идеями.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Латинской Америки в современном мире
</a:t>
            </a:r>
            <a:endParaRPr lang="en-US" sz="2622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важна прежде всего как поставщик продовольствия и сырья: от цветных металлов и нефти до лития. Эти товары поддерживают цепочки мировой экономики и промышленности.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региона между Атлантическим и Тихим океанами помогает развивать торговлю. Дополнительно работают крупные внутренние рынки, создающие спрос внутри стран.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7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корней и разный темп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7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объединяет общие исторические истоки, романские языки и высокую долю городского населения, но природные и экономические контрасты меняют качество жизни. Богатые ресурсы и урбанизация формируют потенциал, а социальные и экологические вызовы — необходимость осознанного развития.
</a:t>
            </a:r>
            <a:endParaRPr lang="en-US" sz="39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2026-05-11T23:40:21Z</dcterms:created>
  <dcterms:modified xsi:type="dcterms:W3CDTF">2026-05-11T23:40:21Z</dcterms:modified>
</cp:coreProperties>
</file>