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численность казачества. Города и станицы — ключевые темы урока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состав казачества и особенности их городских и сельских поселений.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казачества и его роль в истории России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появилось на южных и восточных границах Руси в XV–XVI веках и принимало активное участие в освоении новых земель, расширяя влияние государства. Это особый слой общества с военными и хозяйственными обязанностями.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и демографический состав казачества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включало мужчин, женщин и детей, каждая группа имела свои функции и права в общине.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Мужчины исполняли военную службу и участвовали в управлении, обеспечивая защиту поселений.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занимались домашним хозяйством и земледелием, имели право голоса в вопросах быта и воспитания детей.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войска: основные объединения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войско — крупнейшее, сформировавшееся на территории вокруг реки Дон с уникальными традициями.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Кубанское, Терское и Уральское войска имели свои территории, административные центры и особенности быта.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Сибирское и Семиреченское войска охраняли восточные границы и участвовали в освоении Сибири и Средней Азии.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войско обладало собственным командованием и отличительными элементами в одежде и культуре.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проживания казаков и их значение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область — центр казачества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область с её знаменитыми станицами стала ядром казачества. Здесь развивались военные традиции и сохранялась самобытная культура, играя важную роль в защите южных границ России.
</a:t>
            </a:r>
            <a:endParaRPr lang="en-US" sz="1264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Кубанские казаки и их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Кубанское казачье войско освоило плодородные земли Краснодарского края, развивая сельское хозяйство и укрепляя юго-западные рубежи империи.
</a:t>
            </a:r>
            <a:endParaRPr lang="en-US" sz="1419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Казаки в Сибири и Восточной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Сибирские казаки защищали восточные рубежи и участвовали в расширении границ, обустраивая новые поселения и контролируя важные торговые пути.
</a:t>
            </a:r>
            <a:endParaRPr lang="en-US" sz="141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типы казачьих поселений: станицы и города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Станицы управляются свойственным советом и атаманом, обладают строгой дисциплиной и важными социальными институтами, как церкви и школы.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4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Станицы — центр жизни казачьей общины
</a:t>
            </a:r>
            <a:endParaRPr lang="en-US" sz="1554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выступают центрами власти, ремёсел и образования, развивая культурную жизнь и экономику казачьих территорий.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— административные и культурные центры
</a:t>
            </a:r>
            <a:endParaRPr lang="en-US" sz="1301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Станица: устройство и инфраструктура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Станицы строились вокруг центральной площади с церковью, школой и торговыми рядами, обеспечивая объединение казаков и административное управление.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станицах имелись кузницы, мельницы и склады, что позволяло поддерживать оборонные возможности и удовлетворять хозяйственные нужды общины.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Городское устройство у казаков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казачьих городах были военные штабы и органы самоуправления, что способствовало эффективному управлению войсками и населением.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образовательная и культурная сфера, с кадетскими корпусами, театрами и музеями, способствующими сохранению казачьих традиций.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численности казаков по регионам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переписи 1897 года 39% казаков проживало в Донской области. Этот регион оставался историческим центром казачества с развитой социальной и военной структурой.
</a:t>
            </a:r>
            <a:endParaRPr lang="en-US" sz="1500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— крупнейший казачий регион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Кубань и Терек насчитывали соответственно 18% и 10% казаков. Меньшие цифры в Сибири и Урале связаны с географическими и историческими особенностями заселения.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 численности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6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4,5 млн
</a:t>
            </a:r>
            <a:pPr algn="ctr" indent="0" marL="0">
              <a:lnSpc>
                <a:spcPct val="100000"/>
              </a:lnSpc>
              <a:buNone/>
            </a:pPr>
            <a:r>
              <a:rPr lang="en-US" sz="22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чайшее население России с казачьими корнями формировало значимую часть общества Российской империи.
</a:t>
            </a:r>
            <a:pPr algn="ctr" indent="0" marL="0">
              <a:lnSpc>
                <a:spcPct val="100000"/>
              </a:lnSpc>
              <a:buNone/>
            </a:pPr>
            <a:r>
              <a:rPr lang="en-US" sz="229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Российской империи, 1897 год
</a:t>
            </a:r>
            <a:endParaRPr lang="en-US" sz="3369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казаки составляли около 2,5% населения империи, главным образом проживая в сельских станицах. Военная служба формировала демографический профиль с преобладанием мужчин.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Станичные поселения: количество и география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в России насчитывалось около восьми тысяч станиц, расположенных преимущественно в Донском, Кубанском, Терском и Уральском регионах. Эти поселения были основными центрами казацкой жизни.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90% казачьего населения проживало именно в станицах, остальные — в городах и хуторах, что подчеркивает важность именно этих поселений для казачьей общины и их культуры.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Станицы одновременно выполняли административные функции, имея собственное самоуправление, что делало их ключевыми элементами организации казачьих территорий.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Запорожская Сечь — образец казачьей самоуправляемой общины
</a:t>
            </a:r>
            <a:endParaRPr lang="en-US" sz="1908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Демократия и выборы в Сечи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Запорожская Сечь управлялась подчинёнными демократическим традициям казаками, которые выбирали кошевого атамана на всеобщем собрании. Такое самоуправление отражало дух свободы и единства в общине.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воинская организация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Сечь была разделена на курени — объединения по кровному и территориальному признаку. Каждый курень имел своего сотника, что позволяло устойчиво организовать военную и бытовую жизнь казацкой общины.
</a:t>
            </a:r>
            <a:endParaRPr lang="en-US" sz="1466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самоуправления казаков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и административное деление казачьих поселений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станицы: различия по функциям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города, такие как Новочеркасск и Екатеринодар, служили центрами торговли, ремёсел и военного управления, а также культурной жизни казаков.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Станицы сосредоточились на сельском хозяйстве и животноводстве, выполняя роль мест массового проживания казачьих семей и поддержки военных формирований.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численность казачьих войск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войск отражают историческое значение и стратегическое положение каждого региона, где проживали казаки.
</a:t>
            </a:r>
            <a:endParaRPr lang="en-US" sz="15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переписи и военной статистики начала XX века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Донское войско было крупнейшим по численности, составляя свыше 1,6 миллиона человек, значительно превзойдя остальные казачьи войска.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поселения служили оплотами для защиты российских границ от внешних угроз и кочевников, обеспечивая стратегическую оборону страны.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станицах были развиты системы оповещения и мобилизации, молодёжь с детства обучалась военным навыкам для службы в войсках.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обороны, поселения обеспечивали армию продовольствием, лошадьми и снаряжением, поддерживая военную инфраструктуру России.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роль казачьих поселений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численности казачества в XX веке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9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революционных событий 1917 года многие казаки пострадали в ходе гражданской войны. Численность значительно сократилась из-за репрессий, эмиграции и переселений, что отразилось на демографической структуре казаков.
</a:t>
            </a:r>
            <a:endParaRPr lang="en-US" sz="1427" dirty="0"/>
          </a:p>
        </p:txBody>
      </p:sp>
      <p:sp>
        <p:nvSpPr>
          <p:cNvPr id="11" name="Text 2"/>
          <p:cNvSpPr txBox="1"/>
          <p:nvPr/>
        </p:nvSpPr>
        <p:spPr>
          <a:xfrm>
            <a:off x="529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революции и гражданской войны
</a:t>
            </a:r>
            <a:endParaRPr lang="en-US" sz="1536" dirty="0"/>
          </a:p>
        </p:txBody>
      </p:sp>
      <p:sp>
        <p:nvSpPr>
          <p:cNvPr id="12" name="Text 3"/>
          <p:cNvSpPr txBox="1"/>
          <p:nvPr/>
        </p:nvSpPr>
        <p:spPr>
          <a:xfrm>
            <a:off x="4766710" y="3461224"/>
            <a:ext cx="38460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и начале XX века численность казачества оставалась стабильной. Однако дальнейшие социально-политические изменения привели к постепенному сокращению численности казаков в советский период.
</a:t>
            </a:r>
            <a:endParaRPr lang="en-US" sz="1427" dirty="0"/>
          </a:p>
        </p:txBody>
      </p:sp>
      <p:sp>
        <p:nvSpPr>
          <p:cNvPr id="13" name="Text 4"/>
          <p:cNvSpPr txBox="1"/>
          <p:nvPr/>
        </p:nvSpPr>
        <p:spPr>
          <a:xfrm>
            <a:off x="4766588" y="2995402"/>
            <a:ext cx="38460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и сокращение после начала XX века
</a:t>
            </a:r>
            <a:endParaRPr lang="en-US" sz="1298" dirty="0"/>
          </a:p>
        </p:txBody>
      </p:sp>
      <p:sp>
        <p:nvSpPr>
          <p:cNvPr id="14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сегодня: численность и география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5265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крупные города с историей казачества включают Краснодар, Волгоград и Новочеркасск. По переписи 2021 года около 140 тысяч человек в России идентифицируют себя казаками, проживая преимущественно в традиционных регионах.
</a:t>
            </a:r>
            <a:endParaRPr lang="en-US" sz="1427" dirty="0"/>
          </a:p>
        </p:txBody>
      </p:sp>
      <p:sp>
        <p:nvSpPr>
          <p:cNvPr id="10" name="Text 2"/>
          <p:cNvSpPr txBox="1"/>
          <p:nvPr/>
        </p:nvSpPr>
        <p:spPr>
          <a:xfrm>
            <a:off x="5263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расселение и численность
</a:t>
            </a:r>
            <a:endParaRPr lang="en-US" sz="1582" dirty="0"/>
          </a:p>
        </p:txBody>
      </p:sp>
      <p:sp>
        <p:nvSpPr>
          <p:cNvPr id="11" name="Text 3"/>
          <p:cNvSpPr txBox="1"/>
          <p:nvPr/>
        </p:nvSpPr>
        <p:spPr>
          <a:xfrm>
            <a:off x="4773616" y="1692774"/>
            <a:ext cx="3836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культура возрождается через образовательные программы, ансамбли и общественные организации, поддерживающие национальные традиции и укрепляющие историческую память общин.
</a:t>
            </a:r>
            <a:endParaRPr lang="en-US" sz="1438" dirty="0"/>
          </a:p>
        </p:txBody>
      </p:sp>
      <p:sp>
        <p:nvSpPr>
          <p:cNvPr id="12" name="Text 4"/>
          <p:cNvSpPr txBox="1"/>
          <p:nvPr/>
        </p:nvSpPr>
        <p:spPr>
          <a:xfrm>
            <a:off x="4773495" y="1226952"/>
            <a:ext cx="3836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казацкой культуры и традиций
</a:t>
            </a:r>
            <a:endParaRPr lang="en-US" sz="1461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6500" y="2930981"/>
            <a:ext cx="8285400" cy="1990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казачества в городах и станицах
</a:t>
            </a:r>
            <a:endParaRPr lang="en-US" sz="2332" dirty="0"/>
          </a:p>
        </p:txBody>
      </p:sp>
      <p:sp>
        <p:nvSpPr>
          <p:cNvPr id="7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подарило России богатый фольклор: песни, танцы и обряды сохранились и развиваются, а традиционные блюда, такие как казачья уха, популярны и сегодня.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3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бывших казачьих поселениях работают музеи, проводятся фестивали и памятные мероприятия, поддерживающие историческую память — примером является ежегодный Покровский казачий круг.
</a:t>
            </a:r>
            <a:endParaRPr lang="en-US" sz="173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казачества в истории и культуре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302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Казачество сыграло ключевую роль в формировании границ и культуры России. Его традиции и исторический опыт продолжают влиять на современное общество и самосознание народа.
</a:t>
            </a:r>
            <a:endParaRPr lang="en-US" sz="310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2026-05-11T03:16:50Z</dcterms:created>
  <dcterms:modified xsi:type="dcterms:W3CDTF">2026-05-11T03:16:50Z</dcterms:modified>
</cp:coreProperties>
</file>