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организмов в экосистеме: паразитизм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выигрывает, другой теряет: так работает паразитизм в 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паразитизм изучают в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встречается почти везде: от почвы и водоёмов до организма человека. Он влияет на здоровье, распространение инфекций, выживание популяций и развитие защитных механизмов у хозяев.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паразитизма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жизненным циклом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жизненный цикл тесно связан с одним или несколькими хозяевами. Без них паразит не может завершить развитие, размножение или расселение в природе.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получает выгоду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использует хозяина как источник пищи, убежище и условия для размножения. При этом он получает устойчивый доступ к ресурсам, не уничтожая организм сразу.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чём состоит вред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несёт прямой или косвенный ущерб: теряет питательные вещества, ослабевает, хуже растёт и может чаще болеть. Поэтому паразитизм не является взаимовыгодной связью.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паразит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может обитать на поверхности тела, внутри органов, в тканях или даже в клетках хозяина. Такое разнообразие мест обитания повышает его шансы на выживание.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684430"/>
            <a:ext cx="4332300" cy="23409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взаимоотношений организмов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паразитизм отличается от других межвидовых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выгоден только одному участнику и обычно развивается как длительное использование хозяина, а не как мгновенное уничтожение.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Эктопаразиты удерживаются на теле хозяина и питаются с его поверхности. К ним относятся клещи, вши, блохи и некоторые грибы, поражающие растения. Их воздействие заметно быстро: раздражение, ослабление тканей, потеря защитных функций.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обитатели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Эндопаразиты живут во внутренних органах, тканях или клетках. Аскарида, бычий цепень и малярийный плазмодий используют внутреннюю среду хозяина как защищённое пространство для питания, роста и размножения.
</a:t>
            </a:r>
            <a:endParaRPr lang="en-US" sz="94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жизнь внутри организма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паразиты контактируют с хозяином лишь на время питания или передачи. Постоянные паразиты проводят на нём большую часть жизни и сильнее зависят от его условий, поэтому их строение и цикл обычно более специализированы.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 длительная связь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паразитизма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группы паразитов и их распространённость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представлен в большинстве крупных групп живой природы и встречается на разных уровнях организации.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гельминты, а также вирусы, бактерии, простейшие и членистоногие, что подчёркивает широту паразитических стратегий.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биологии, без расчётной статистики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паразитов к жизни в хозяине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покровами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покровы помогают паразиту выдерживать действие пищеварительных ферментов, защитных веществ и иммунных реакций хозяина, сохраняя жизнеспособность внутри организма или на его поверхности.
</a:t>
            </a:r>
            <a:endParaRPr lang="en-US" sz="1031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на хозяине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Крючья, присоски, шипы и особые ротовые аппараты удерживают паразита на теле или в органах. Это особенно важно там, где сильное движение тканей мешает прикреплению.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паразиты производят огромное число потомков. Такая стратегия компенсирует высокие потери на пути к новому хозяину и увеличивает вероятность передачи следующему поколению.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строения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паразитов часто редуцируются органы движения и упрощается нервная система. Это связано с защищённой средой обитания и перераспределением энергии на размножение и выживание.
</a:t>
            </a:r>
            <a:endParaRPr lang="en-US" sz="11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паразита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 развития паразита и его передачу между хозяевами.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паразитизм влияет на организм хозяина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отбирает у хозяина питательные вещества и энергию, поэтому организм теряет массу, быстрее утомляется и хуже восстанавливается после нагрузок и заболеваний.
</a:t>
            </a:r>
            <a:endParaRPr lang="en-US" sz="768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уменьшает выживаемость потомства и может мешать нормальному размножению. Организм тратит ресурсы не на развитие, а на борьбу с повреждением и потерями.
</a:t>
            </a:r>
            <a:endParaRPr lang="en-US" sz="781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Ущерб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деформируются листья и побеги, ухудшается фотосинтез, задерживается цветение и падает урожайность. Особенно заметны такие последствия в садах и на полях.
</a:t>
            </a:r>
            <a:endParaRPr lang="en-US" sz="785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заражённых животных и человека нередко развивается анемия, замедляется рост и снижается иммунная защита. Это делает организм уязвимее к другим инфекциям и стрессам.
</a:t>
            </a:r>
            <a:endParaRPr lang="en-US" sz="7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463" y="117203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98518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78677"/>
            <a:ext cx="376800" cy="301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 болезни человека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пища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загрязнённую воду, немытые продукты и плохо обработанное мясо или рыбу человек может заразиться гельминтами и простейшими, поражающими пищеварительную систему и общее состояние.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рук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Немытые руки способствуют передаче аскарид и остриц. Такой путь заражения особенно важен в быту, поэтому простая гигиена остаётся одной из самых эффективных мер защиты.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Переносчики инфекций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Укусы насекомых могут передавать возбудителей паразитарных болезней, включая малярийного плазмодия. В этом случае переносчик лишь помогает паразиту попасть к новому хозяину.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паразитозы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Чесоточный клещ передаётся при тесном бытовом контакте и вызывает поражение кожи. Болезнь распространяется быстрее там, где люди долго находятся в тесном общении.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216586"/>
            <a:ext cx="4332300" cy="30554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паразитов и профилактика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заражения связаны с водой, пищей, руками, укусами насекомых и бытовым контактом. Профилактика строится на разрыве этих путей.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заражений связано с повседневными привычками, поэтому личная гигиена, безопасная вода и санитария дают наибольший профилактический эффект.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путей передачи паразитарных заболеваний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паразитизма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воздействуют не только на отдельных хозяев: их распространение меняет устойчивость популяций и усиливает колебания численности в сообществах.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две группы эффектов: прямое сокращение численности хозяев и долгосрочный отбор устойчивых особей.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экологии; качественное сравнение основных последствий паразитизма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у растений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Повилика и заразиха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почти не обеспечивают себя за счёт фотосинтеза и получают от хозяина воду, минеральные вещества и часть органических соединений, из-за чего быстро ослабляют побеги и корни.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Омела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Омела сохраняет зелёные листья, но использует дерево как источник воды и солей. При сильном заражении уменьшается рост кроны, снижается жизнеспособность побегов и страдает плодоношение.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заметны замедление развития, деформация органов, увядание и общее истощение растения-хозяина, особенно если заражение длится долго и затрагивает молодые ткани.
</a:t>
            </a:r>
            <a:endParaRPr lang="en-US" sz="1134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Ущерб посевам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растения особенно опасны в садах, на полях и в лесных посадках, где они уменьшают урожай, ухудшают качество семян и повышают затраты на уход.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грибы, бактерии и простейшие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вызывают ржавчину, головню и мучнистую росу у растений. Они поражают листья, стебли и семена, нарушая питание и резко снижая урожайность культур.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бактерии становятся причиной инфекций у человека, животных и растений. Их распространение особенно быстрое там, где много восприимчивых хозяев и нарушены санитарные условия.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простейшим относятся возбудители малярии, лямблиоза и других болезней. Благодаря микроскопическим размерам и быстрому размножению они легко сохраняются и передаются при благоприятных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экосистеме паразит редко действует изолированно: он связан сразу с хозяином и часто с переносчиком. Такая цепочка меняет численность видов и перераспределяет ресурсы в биоценозе, хотя внешне изменения могут быть незаметны.
</a:t>
            </a:r>
            <a:endParaRPr lang="en-US" sz="727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связь в цепи сообщества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Ослабленный организм хуже конкурирует за пищу, убежище и партнёров. Из-за этого паразитизм способен косвенно усиливать влияние других факторов среды и менять состав сообщества сильнее, чем кажется по одному заражению.
</a:t>
            </a:r>
            <a:endParaRPr lang="en-US" sz="749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хозяин становится слабее
</a:t>
            </a:r>
            <a:endParaRPr lang="en-US" sz="109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Хозяева вырабатывают защитные барьеры, а паразиты — способы их обходить. На схеме это можно показать как систему с хозяином, паразитом и переносчиком, где каждый элемент влияет на дальнейшее распространение инфекции.
</a:t>
            </a:r>
            <a:endParaRPr lang="en-US" sz="735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как «гонка вооружений»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паразитизм работает в 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барьеры организма от паразитов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общие механизмы защиты животных и растений от паразитарного заражения.
</a:t>
            </a:r>
            <a:endParaRPr lang="en-US" sz="1252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предки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паразиты произошли от организмов, которые сначала жили самостоятельно. На раннем этапе случайный контакт с хозяином давал доступ к пище и защите.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специализации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зависимость от хозяина возрастала: развивались органы прикрепления, упрощались некоторые системы и менялись способы размножения, повышая эффективность передачи.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совершенствует защиту, а паразит — способы проникновения и обхода барьеров. Эта длительная «гонка вооружений» поддерживает разнообразие форм в природе.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паразитизма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паразитов и их хозяев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встречаются у животных, растений и даже у человека; различаются и способы нанесения ущерба, и среда обитания каждого вида.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примеров показывает, что паразитизм — универсальная биологическая стратегия, а не особенность одной группы организмов.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подбор типичных учебных примеров паразитизма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паразитизма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 экологическая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путей заражения формирует привычки, которые защищают здоровье: чистые руки, безопасная пища, осторожность с переносчиками и уважение к природным сообществам.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жизненных циклов паразитов помогает вовремя распознавать заражение, предупреждать болезни и правильно выбирать меры защиты от источников инфекции в быту и в природе.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Ветеринария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животных паразиты опасны не меньше, чем для человека: они снижают продуктивность, ослабляют организм и требуют контроля, особенно в хозяйствах и при содержании домашних питомцев.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уменьшают урожай, портят качество продукции и повышают затраты на обработку полей и садов. Поэтому их изучение важно для защиты культурных растений.
</a:t>
            </a:r>
            <a:endParaRPr lang="en-US" sz="10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скрытый регулятор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 — не второстепенное, а ключевое взаимодействие в природе: он меняет здоровье организмов, численность популяций и ход эволюции, связывая экологию, медицину и профилактику.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2026-06-02T01:36:35Z</dcterms:created>
  <dcterms:modified xsi:type="dcterms:W3CDTF">2026-06-02T01:36:35Z</dcterms:modified>
</cp:coreProperties>
</file>