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помогают увидеть, как природа меняется и как меняются чувства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листьев в литературе: природа, чувства и художественный смысл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листьев живет в стихах, рассказах, сказках и даже пословицах: он задаёт фон и настроение. Осенние листья часто несут радость и грусть одновременно — как ожидание перемен и прощание с летом. У Тютчева, Фета, Бунина, Есенина и Паустовского это видно особенно ярко.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листьев так важен в литературе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получает разные оттенки: зелёные листья чаще связаны с жизнью и ростом, желтые и красные — с осенью, а опавшие — с завершением цикла. Так природа становится «языком» времени.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поэтических текстах листья нередко превращаются в знак перемен, памяти, прощания и надежды. Через такой образ читатель чувствует не только событие в природе, но и мысли автора.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тексте могут обозначать и само дерево, и сезон, и состояние природы, и внутренние переживания героя. Поэтому смысл образа зависит от того, как автор описывает движение, цвет и время.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образ листьев в художественном 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уместны кленовые, березовые и липовые листья, а рядом — строки про осень. Поэты часто подчеркивают золотой, багряный, желтый и медный цвета, чтобы сделать сцену зримой и «тёплой».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передают шелест, кружение в воздухе и падение на землю, поэтому осень звучит и движется. В результате рождается настроение тишины, света и лёгкой грусти — как будто день становится чуть медленнее.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листья в поэзии: цвет, движение, настроение
</a:t>
            </a:r>
            <a:endParaRPr lang="en-US" sz="30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проценты, а общий круг эмоциональных значений, которые чаще всего встречаются в текстах о листьях.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 меняется по времени года: от ощущения обновления к размышлению и прощанию. Листья помогают связать пейзаж с переживаниями.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круговая диаграмма на основе качественного анализа 4–5 изученных текстов (без точного подсчета).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образ листьев в литературе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0546" y="1527000"/>
            <a:ext cx="4600707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основано на приведенных в задании описаниях роли образа у каждого автора.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произведениях русских авторов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авторы по-разному используют один и тот же природный образ.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мотив сохраняется, но акценты различаются: у Тютчева — ценность мгновения, у Фета — тишина, у Бунина — мягкая печаль, у Есенина — связь с деревенской жизнью.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создает образ листьев в стихотворении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от наблюдения к художественному смыслу.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листья противопоставлены хвойным деревьям: хвоя воспринимается как стойкость и постоянство, а листья — как яркая, но недолгая жизнь. Это сразу задаёт тему времени.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листья живут ярко и быстро, их образ связывается со свободой и желанием жить полно. Читатель ощущает не спокойное «долгое», а напряжённое «всё сейчас».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в стихотворении поддерживают чувство устойчивости: они как будто не спорят с временем, остаются ровными. На их фоне листья особенно выделяются тем, что быстро меняются.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противопоставление помогает понять главную мысль: ценность каждого мгновения жизни. Автор заставляет задуматься, что красота может быть краткой, но именно поэтому особенно дорогой.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Ф. И. Тютчева «Листья»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листья: яркость и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Лиственное дерево и ель или сосну можно сопоставить по ассоциациям: «яркость», «движение», «временность». В поэзии листья чаще связаны с эмоциями, сменой сезона и ощущением, что всё меняется.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Хвоя: стойкость и вечная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деревья, наоборот, соотносятся с «стойкостью» и «постоянством». Их зелень воспринимается как более устойчивый образ, поэтому в текстах она часто звучит спокойнее и увереннее, чем листва.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листьев и хвои в литературном образе природы
</a:t>
            </a:r>
            <a:endParaRPr lang="en-US" sz="25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средства помогают сделать листья «слышимыми» и «видимыми»: от цветовых эпитетов до ритма и повторов.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используются выразительные средства, тем ярче образ связывает зрение и слух с настроением. Это помогает читателю глубже почувствовать осень и перемены.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учебном разборе типичных средств в стихотворных текстах о листьях (без претензии на точную статистику).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которые оживляют образ листьев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289105"/>
            <a:ext cx="5955300" cy="22857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тропам и фигурам речи (уровень 6 класса)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средства в образах листьев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писатели «оживляют» лист и передают настроение с помощью выразительных средств.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средства отвечают за разные впечатления: цвет и настроение — через эпитеты, движение — через олицетворение, «звучание» — через звукопись, а точность образа — через сравнения.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стихотворение о листьях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 при разборе текста на уровне 6 класса.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 символ времени и перемен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листья — знак начала: дерево просыпается, появляется рост, всё словно движется к новому. В художественном тексте это часто передаёт надежду и «старт» обновления.
</a:t>
            </a:r>
            <a:endParaRPr lang="en-US" sz="152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образ листьев связан с расцветом и полнотой жизни. Он может передавать ощущение устойчивости, тепла и спокойной радости от того, что природа «в самом разгаре».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становятся зрелыми и заметными, как будто природа подводит итоги. Часто это рождает размышление и тихую грусть: красота остаётся, но время меняется.
</a:t>
            </a:r>
            <a:endParaRPr lang="en-US" sz="1575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листья уже опали: приходит затишье и ожидание. В тексте такой образ может говорить о паузе перед новым циклом — как о завершении и сохранённой памяти о прошедшем.
</a:t>
            </a:r>
            <a:endParaRPr lang="en-US" sz="157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аллее листья темнеют от влаги и блестят, будто их только что отполировали. Влажный воздух пахнет землёй, а шаги по тропинке слышатся особенно отчётливо. Проза фиксирует оттенки листвы и короткий миг осенней неподвижности.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дождя: цвет и тишина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листья то собираются в небольшие кучки у корней, то подхватываются ветром и расходятся в стороны. Тихий шелест меняется в зависимости от порывов, и кажется, что природа «разговаривает» звуками. Так создаётся живой, точный пейзаж дня.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тропа: движение листвы на ветру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лежат на дорожке у крыльца и медленно кружатся в воздухе, когда открывается калитка. Под ногами слышен хруст, а взгляду открывается смена красок — от золотых до медных. Описания превращают обычный двор в художественную картину.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осенью: знакомая мелочь с большим смыслом
</a:t>
            </a:r>
            <a:endParaRPr lang="en-US" sz="1662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прозе: описание природы у русских писателей
</a:t>
            </a:r>
            <a:endParaRPr lang="en-US" sz="31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подборки помогают не просто «украсить» текст, а точно передать, какой образ — пейзажный, эмоциональный или символический.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разных сюжетах листья обычно «собирают» вокруг себя цвет, движение, слух и переживание, из-за чего пейзаж становится смысловым.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Схема-подсказка по типичным словам из школьных текстов; численные значения условные (для сравнения групп).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встречаются в описаниях листьев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555416"/>
            <a:ext cx="5955300" cy="36169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школьной программе и разбору образов (без опоры на точные статистические подсчёты)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листья в разных произведениях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произведение, вид образа и настроение, которое создают листья.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авторских манерах листья работают по-разному: от символа движения жизни до звуковой и зрительной гармонии, а также до «мягкой» печали и повседневного наблюдения.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61853"/>
            <a:ext cx="276900" cy="22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листьев связана с жизнью шестиклассника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можно рассматривать во дворе и в парке: как меняются цвет и форма, как шелестит опавшая листва. Это делает литературные образы понятными и близкими.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и школьные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листья легче говорить о смене сезонов, осенних праздниках и прогулках после уроков. Ребёнку проще соотнести текст с собственными впечатлениями.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холодов до тишины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помогает заметить, когда становится прохладнее и наступает затишье перед зимой. Такие признаки природа даёт «сама», а стихи помогают их точнее назвать.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слову и настроению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описания листьев, ученик учится замечать интонацию, подбор слов и смысловые детали. Развиваются словарный запас и умение говорить о чувствах текста.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работы с текстом о листьях на уроке литературы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анализировать короткие произведения на уровне 6 класса.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выделяет один признак (например, звук или цвет), общий образ становится «узнаваемым» по доминирующему впечатлению.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может работать по-разному: в пейзажах — через зрительные детали, а в философских текстах — через смысл и настроение.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схема: признаки образа (цвет, движение, звук, настроение, смысл) для сравнения в анализе.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лист в литературном образе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литературе помогают раскрыть красоту мира, смену времён года и внутреннее состояние человека. Они передают движение жизни, её краткость, память и надежду на обновление, доступные чтению в 6 классе.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листья — это не просто деталь природы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2026-05-13T03:30:56Z</dcterms:created>
  <dcterms:modified xsi:type="dcterms:W3CDTF">2026-05-13T03:30:56Z</dcterms:modified>
</cp:coreProperties>
</file>