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понимать и ставить знаки правильно.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знаков не обойтись?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нам помогают голос, паузы и интонация, а в письменной — знаки препинания. Они делают текст ясным, помогают не потерять смысл и читаются легко и аккуратно.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2956" y="1155650"/>
            <a:ext cx="259875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15819" y="1155650"/>
            <a:ext cx="22275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точка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ставится в конце спокойного сообщения. Она показывает, что мысль завершена, и после неё нужно сделать короткую остановку при чтении.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помогает записать обычную, ровную фразу без вопроса и сильных чувств. Например: «Мы идём домой». Так текст звучит спокойно и понятно.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тихий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не кричит и не спорит с другими. Он просто тихо сообщает: предложение закончено, можно переходить к следующей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 ставится в конце предложения, если оно требует ответа. Он сразу подсказывает читателю: здесь не сообщение, а вопрос.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 ним встречаются слова кто, что, где, когда, как и почему. Они помогают узнать, о чём именно спрашивают.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просты и знакомы: «Кто пришёл?» «Где лежит карандаш?» Такой знак делает вопрос заметным ещё до того, как мы дочитаем предложение.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 нужен там, где в словах слышны радость, удивление или тревога. Он будто добавляет голосу силу и делает фразу ярче.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ставят и в командах, и в призывах: «Беги!», «Скорее сюда!» Так читатель понимает, что говорить нужно особенно живо.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часто встречается рядом с сильными чувствами. Он помогает передать не только смысл, но и настроение говорящего, словно включает эмоции.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обязательно кричать, чтобы поставить восклицательный знак. Иногда достаточно большого удивления или очень радостной новости: «Ура!», «Как красиво!»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1" y="1155650"/>
            <a:ext cx="18562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запятая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помогает ненадолго остановиться внутри предложения. Благодаря ей чтение становится спокойнее, а слова не сбиваются в одну большую кучку.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несколько предметов, действий или признаков, между ними ставят запятые. Так каждый элемент видно отдельно, а список читается легко.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помогает разобраться, где заканчивается одна часть предложения и начинается другая. Без неё текст может стать запутанным, как клубок ниток.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знак в конце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знак по смыслу фразы и её интонации.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двоеточие?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читаем предложение и понимаем: дальше будет пояснение или список. Читатель уже готов ждать продолжения.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продолжение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«В портфеле лежали: тетрадь, пенал, альбом». Двоеточие делает запись аккуратной и помогает не потеряться в перечислении.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двоеточие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двоеточия обычно идут важные слова, которые раскрывают мысль. Оно словно говорит: «Сейчас будет объяснение!»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1519" y="1155650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тире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Разделяет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помогает отделить одну часть предложения от другой. Между ними появляется заметная пауза, и мысль становится выразительнее и яснее.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продолжение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тире ставят там, где мысль будто делает маленький поворот. Например: сначала одно событие, а потом совсем другое.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может заменить пропущенное слово, если смысл и так понятен из текста. Это делает предложение короче и удобнее для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маленьком домике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Кавычки как будто строят для слова аккуратный домик. Внутри оказываются названия, необычные выражения и чужая речь, чтобы их сразу заметили среди других слов. Так текст выглядит опрятно и не путается.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говорит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в сказке что-то произносит, его слова часто берут в кавычки. Тогда сразу видно, где начинается и где заканчивается его речь. Читателю легче понять, кто говорит и что именно сказано.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Особенное имя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кавычки заключают названия книг, сказок или необычные слова. Они выделяются, словно надевают яркую шапочку. Так важное слово не теряется и сразу привлекает внимание.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кавычки помогают словам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 перечислении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разделяет каждое слово в списке, чтобы читатель сразу видел отдельные предметы, действия или признаки и не смешивал их между собой.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простом перечислении запятая ставится между всеми словами, а перед последним словом обычно не нужна. Это делает предложение аккуратным и понятным.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«яблоки, груши, сливы» или «рисовал, лепил, клеил». Запятые помогают быстро прочитать текст и не потерять ни одного пункта.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слова в предложении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 один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слова связаны с одним главным словом и отвечают на один и тот же вопрос. Поэтому их легко найти в предложении и правильно разделить запятыми.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 слову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стоят рядом, как дружная цепочка. Они перечисляют предметы, действия или признаки и помогают сказать мысль точнее, без лишних слов.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речь красивой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слова делают предложение живым и аккуратным. Например, в клумбе могут расти розы, тюльпаны и ромашки — сразу понятно, что именно там есть.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передаёт точные слова человека, без изменений. Чтобы её сразу заметить, текст часто заключают в кавычки и отделяют от слов автора.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прямой речью нередко ставят двоеточие. Оно показывает: сейчас пойдут именно слова говорящего, а не пересказ своими словами.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 помогает понять, кто что сказал. Например: Мама сказала: «Пора читать сказку». Так в тексте слышен настоящий голос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диалог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 начинает разговор и задаёт вопрос или обращается к собеседнику. Сразу видно, что начинается общение.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участник отвечает на новую строку. Часто перед репликой ставится тире, чтобы не перепутать, кто говорит.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Реплики сменяют друг друга по очереди. Диалог помогает читать живой разговор и легко замечать вопрос, ответ и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запятая может полностью изменить смысл предложения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фразе про казнить и помиловать один знак решает всё: где сделать остановку, а где прочитать мысль совсем иначе.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русскому языку «Казнить нельзя помиловать»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пунктуации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поставить вопросительный знак, и вопрос выглядит как обычное сообщение. Тогда читатель не сразу понимает, что нужен ответ.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восклицательных знаков подряд делает фразу шумной и тяжёлой для чтения. Обычно достаточно одного знака, если чувства и так ясны.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 дефис похожи только на вид, но служат разным целям. Один знак разделяет части предложения, другой соединяет части слова.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перечислении запятые часто пропускают случайно. Из-за этого предметы и действия сливаются в одну цепочку, и текст читать гораздо труднее.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знак препинания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выбрать знак по смыслу предложения.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3334" y="1155650"/>
            <a:ext cx="287719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книгах и сказках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звучит живо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ставят знаки препинания, чтобы речь героев звучала как настоящая. Паузы, вопросы и восклицания помогают услышать интонацию даже без голоса.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Понятно, кто говорит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знаки показывают, где начинается разговор, а где говорит другой персонаж. Читатель не теряется и легко следит за беседой.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знак, тире и кавычки помогают передать удивление, страх, радость и шутку. Без них текст был бы ровным, как школьная линейка.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в школьной жизни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на 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лежит короткая записка: «Миша, возьми тетрадь». В ней всего несколько слов, но точка и обращение сразу делают её понятной. Ученику не нужно гадать, что хотел сказать одноклассник.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в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двери висит объявление: «Завтра экскурсия в музей». Один знак в конце помогает понять, что это сообщение, а не вопрос. Текст читается легко, и никто не останавливается в недоумении.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дел на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записаны дела: убрать пенал, проверить дневник, подготовить краски. Запятые помогают увидеть каждый пункт отдельно, будто это маленькие ступеньки к порядку. Так проще ничего не забыть.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помогают понимать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делают речь ясной, помогают слышать паузы и замечать чувства. Они помогают словам стать дружной командой, а тексту — понятным, аккуратным и живым.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2026-05-21T15:32:51Z</dcterms:created>
  <dcterms:modified xsi:type="dcterms:W3CDTF">2026-05-21T15:32:51Z</dcterms:modified>
</cp:coreProperties>
</file>