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и информационные процессы в информатике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— основа ИКТ: как мы получаем, храним, обрабатываем и используем сведения в жизни и технологиях.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информации важна для 10 класса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 помогает понимать, как данные представляют и обрабатывают технические системы. Сегодня информация работает в поиске, мессенджерах, электронных дневниках, банкинге и навигации. Цифровых данных становится всё больше, поэтому навыки работы с ними критичны.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информации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— это сведения об объектах, явлениях, событиях и процессах. Она снижает неопределённость и помогает человеку осознанно выбирать действия в меняющейся ситуации.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факт может быть полезным только в подходящем контексте: важны точная формулировка, полнота и понятная форма представления. Без них возникает риск неверной интерпретации.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информатике информация рассматривается вместе с данными и кодированием. Важно, как сведения преобразуются и обрабатываются, чтобы получить результат, пригодный для решения задач.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в природе, обществе и технике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природы как «язык» ощущений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природы нет слов, но есть сигналы: запах предупреждает о близости, звук сигналит об опасности, свет и цвет отражают изменения. Наблюдая такие признаки, человек и животные принимают решения без формального подсчёта.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смыслами в обществе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 информация живёт в речи, тексте, таблицах и изображениях. Учёт, объяснение и обучение строятся на передаче сведений от человека к человеку — устно, через документы и визуальные материалы.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 обработка в технических системах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технике информацию представляют в виде данных, которые можно хранить и преобразовывать. Компьютерные программы выполняют обработку так, чтобы результат стал понятным: вывод, отчёт, план или инструкция для пользователя.
</a:t>
            </a:r>
            <a:endParaRPr lang="en-US" sz="10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276637"/>
            <a:ext cx="3856200" cy="209822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представления информации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представления помогают выбрать баланс между точностью, наглядностью и компактностью. Одна и та же идея может быть выражена по-разному — важно определить, что именно нужно передать.
</a:t>
            </a:r>
            <a:endParaRPr lang="en-US" sz="985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 формы повышает качество восприятия: точность важна для чисел, наглядность — для графики и схем, а компактность — для таблиц и структурированных данных.
</a:t>
            </a:r>
            <a:endParaRPr lang="en-US" sz="985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классификация форм представления информации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процессы как единая система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цикл повторяется: полученные данные корректируются в обработке, затем сохраняются и снова используются, например при обновлении отчётов и анализе.
</a:t>
            </a:r>
            <a:endParaRPr lang="en-US" sz="1086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ключевым этапом становится обработка, но результат зависит от качества получения, хранения и передачи.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взаимосвязи процессов (доли условные, для наглядности логики цикла)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4623" y="1887806"/>
            <a:ext cx="172125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05356"/>
            <a:ext cx="2187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915076"/>
            <a:ext cx="218700" cy="174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информации и источники данных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и учебные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Учебник, методички и сайт образовательной организации задают контекст и определения. Надёжность повышается, если материал соответствует программе и содержит ссылки на использованные источники.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поступает через зрение, слух, обоняние, осязание и вкус. В задачах на информатику важно отличать наблюдение от интерпретации и фиксировать измерения корректно.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и датчики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выполняются приборами и датчиками, которые преобразуют физические величины в данные. Качество результата зависит от калибровки, условий опыта и точности ввода параметров.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 и статистика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Сервисы поисковых систем и публичные статистические данные дают большой объём сведений. Но важно проверять дату публикации, способ сбора и возможные ограничения данных.
</a:t>
            </a:r>
            <a:endParaRPr lang="en-US" sz="92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обработка информации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этапов: от данных к результату с учётом возможных ошибок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информации и носители данных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хранится на бумаге, магнитных носителях, оптических дисках, во флеш-памяти и в облачных сервисах. Носители различаются по ёмкости, скорости доступа, надёжности и сроку службы, поэтому выбор зависит от задач.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данных применяют резервное копирование и архивирование: это снижает риск потери сведений при сбое или случайном удалении. Продуманные копии помогают восстановить важные документы и результаты работы.
</a:t>
            </a:r>
            <a:endParaRPr lang="en-US" sz="116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информации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единиц связывает объёмы данных: 1 байт = 8 бит. Текст чаще измеряют килобайтами, фото — мегабайтами, фильмы — гигабайтами, большие базы — терабайтами.
</a:t>
            </a:r>
            <a:endParaRPr lang="en-US" sz="1052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единица, тем быстрее растёт объём файлов, поэтому при работе с памятью устройств и загрузкой важно оценивать масштаб данных заранее.
</a:t>
            </a:r>
            <a:endParaRPr lang="en-US" sz="1171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материалы по информатике; соотношения единиц: 1 байт = 8 бит (десятичные/двоичные нюансы в курсе оговариваются)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Кодирование информации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Кодирование — это преобразование информации в формат, удобный для хранения, передачи и обработки. В компьютере применяется двоичное кодирование: сведения представляются комбинациями 0 и 1.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текста нужны таблицы кодов: например, ASCII и Unicode, которые задают соответствие между символами и их числовыми представлениями. Так текст становится «понятным» устройствам.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товаров и документов часто используют штрихкоды и QR‑коды: в визуальный рисунок зашивается служебная информация, а сканер извлекает её. Кодирование делает данные универсальными.
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270183"/>
            <a:ext cx="3856200" cy="20868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информации: достоверность и точность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Оценивайте качество сведений по признакам и отслеживайте типичные причины искажений. Это помогает снизить риск ошибочных выводов в учебных заданиях и в цифровой среде.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точность, актуальность и полноту, а также обращайте внимание на источник: сопоставление нескольких каналов снижает вероятность ложных выводов и неверных решений.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критерии качества информации (без привязки к конкретной статистике).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информации и каналы связи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передаётся по проводным, беспроводным и оптическим каналам связи. В каждом варианте важны характеристики: скорость передачи, задержка, устойчивость к помехам и пропускная способность.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интернете данные передаются пакетами: сообщение делят на части, отправляют по маршрутам и затем собирают у получателя. Протоколы связи управляют доставкой и правильной сборкой.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канала напрямую влияет на то, как быстро и надёжно пользователь получает результат: при слабом сигнале растёт задержка, а при помехах увеличивается число ошибок передачи.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каналов связи: витая пара, Wi‑Fi, мобильная связь и оптоволокно. Выбор канала зависит от расстояния, требований к скорости и стоимости инфраструктуры.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Цепочка: от данных к решению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интерпретации и вывода на основе данных.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процессы в повседневной жизни школьника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и получатель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в смартфоне, онлайн‑уроки, электронный дневник, оплата покупок и общение в мессенджерах ежедневно запускают цепочки получения, передачи и хранения данных. Пользователь одновременно выступает источником и получателем.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следов цифровой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сервисы фиксируют поисковые запросы, историю действий и настройки аккаунта. В результате информация сохраняется и может влиять на рекомендации, входы в систему и доступ к учебным материалам.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информационные угрозы и риски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показывает: чаще всего проблемы начинаются с человеческого фактора — слабых паролей и небрежного обращения с ссылками и файлами.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угрозы распознаются как группы рисков (вредоносное ПО, мошенничество, ошибки пользователя), проще выстроить понятные правила безопасности и профилактику.
</a:t>
            </a:r>
            <a:endParaRPr lang="en-US" sz="1085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типовых угроз из школьных тем по цифровой безопасности; значения в диаграмме — условные (для отображения категорий).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правовые нормы работы с информацией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связана с авторским правом, конфиденциальностью и защитой персональных данных. Поэтому работа с чужими материалами требует уважения к источнику и корректного оформления заимствований.
</a:t>
            </a:r>
            <a:endParaRPr lang="en-US" sz="108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Персональные данные включают имя, адрес, номер телефона, фотографии и сведения об учёбе. Публикуя такую информацию, вы рискуете доступом третьих лиц и нарушением приватности.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чужих текстов, изображений и музыки без указания автора или лицензии нарушает нормы авторского права и может привести к правовым последствиям даже в учебных проектах.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поведение в цифровой среде означает уважительное цитирование, аккуратное обращение с личными сведениями и внимательность к тому, что вы отправляете, сохраняете и пересылаете другим.
</a:t>
            </a:r>
            <a:endParaRPr lang="en-US" sz="108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9620" y="2244550"/>
            <a:ext cx="3569010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процессы в разных сферах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 полнота данных обеспечивают качество результата: чем меньше ошибок на входе, тем надёжнее обработка и тем точнее выводы, планы и управленческие действия.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сферах один принцип: качественные данные уменьшают вероятность ошибочных интерпретаций, а значит повышают достоверность итогового решения.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примеры применения информационных процессов в учебных курсах информатики.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4263" y="1318279"/>
            <a:ext cx="251004" cy="251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4249" y="2187159"/>
            <a:ext cx="251004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4249" y="3057322"/>
            <a:ext cx="251004" cy="2510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2426" y="3939804"/>
            <a:ext cx="254651" cy="226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культура школьника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 запрос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формулировать поисковый запрос помогает находить релевантные материалы. При этом важно уточнять ключевые слова и проверять, соответствует ли результат вашей задаче.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фактов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Различайте факт и мнение, сопоставляйте разные источники и обращайте внимание на дату публикации. Это снижает риск распространения недостоверной информации в проекте или обсуждениях.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Соблюдайте базовые правила: используйте надежные пароли, не переходите по подозрительным ссылкам, включайте защиту аккаунта и храните копии важных файлов.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и организация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Структурируйте файлы по папкам и сохраняйте версии документов. Так проще находить нужные материалы, не терять результаты и корректно оформлять работу.
</a:t>
            </a:r>
            <a:endParaRPr lang="en-US" sz="8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становится ценностью в работе с ней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приобретает практическую ценность только после её получения, проверки, хранения, передачи и обработки. Качество решений определяется точностью, актуальностью и достоверностью данных. Эти процессы лежат в основе цифровых сервисов и современных профессий.
</a:t>
            </a:r>
            <a:endParaRPr lang="en-US" sz="110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2026-05-14T12:56:39Z</dcterms:created>
  <dcterms:modified xsi:type="dcterms:W3CDTF">2026-05-14T12:56:39Z</dcterms:modified>
</cp:coreProperties>
</file>