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поэта. Годы детства и юности А. С. Пушкина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детство и юность создали гений русского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эпоху перемен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на рубеже XVIII–XIX веков, когда русская культура искала новые формы. Семейная среда, французская речь дома и интерес к литературе рано включили его в широкий европейский и отечественный культурный круг.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московском доме и первые впечатления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дом Пушкиных был полон разговоров, гостей и чтения вслух. Ребёнок рано научился замечать интонации, жесты и бытовые подробности, из которых складывается характер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 соединял светскую замкнутость и постоянное наблюдение за людьми. Это развивало у Пушкина внимательность к повседневной жизни и умение точно передавать её в слове.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Театр, семейные споры и живые разговоры взрослых расширяли круг его наблюдений. Позже именно такая восприимчивость помогла ему создавать убедительные сцены, диалоги и психологически точные образы.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и значение устной народной традиции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русская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говорила с Пушкиным на естественном русском языке, далёком от французской манеры дворянского дома. Через её речь он рано услышал интонации, которые позже стали частью его художественного слуха.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как школа образа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песни, пословицы и поверья дали поэту не только темы, но и чувство национальной формы. Этот опыт помог ему соединить книжную традицию с живой народной стихией.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1784" y="1691650"/>
            <a:ext cx="640238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библиотека и круг раннего чтения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Французские классики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Пушкиных были Вольтер, Мольер и Лафонтен. Их чтение приучало к ясности мысли, точности выражения и умению строить короткую, выразительную фразу.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сочинения и 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книги и журналы расширяли кругозор и пробуждали интерес к прошлому. Отсюда выросло его внимание к факту, детали и исторической достоверности в художественном тексте.
</a:t>
            </a:r>
            <a:endParaRPr lang="en-US" sz="1204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Ломоносова, Державина и авторов XVIII века знакомили Пушкина с развитием отечественной словесности. Так он рано увидел, что русский язык способен на высокую поэзию.
</a:t>
            </a:r>
            <a:endParaRPr lang="en-US" sz="122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литературного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детстве формировало не только запас слов, но и меру художественного вкуса. Пушкин учился различать стиль, жанр и тональность, что стало основой его творческой самостоятельности.
</a:t>
            </a:r>
            <a:endParaRPr lang="en-US" sz="120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среда раннего детства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культурные слои не заменяли друг друга, а дополняли и усиливали восприятие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нескольких речевых традиций сделало стиль Пушкина особенно гибким, точным и выразительным.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 детстве и юности А. С. Пушкина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стихотворные опыты и раннее чувство формы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Подростковые подражания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Пушкин создавал, ориентируясь на французские образцы и русскую поэзию XVIII века. Они помогали ему осваивать ритм, размер и интонацию.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собственного голоса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 его строках стали заметнее краткость, музыкальность и острота выражения. Даже ранние тексты показывали необычную чуткость к форме и словесной точности.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 со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Пушкин не просто писал по вдохновению, а настойчиво пробовал варианты, сопоставлял стили и оттачивал выражение. Так складывалась основа будущего мастерства.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образование: знания и их ограничения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Пушкиных он получил широкое гуманитарное воспитание: французский язык, литературу, историю, основы риторики и правила светского поведения. Это создавало культурную базу, но не заменяло полноценной школы.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оставалось неровным и зависело от интересов семьи и частных наставников. Отсутствие строгой системы заставляло Пушкина раньше других учиться самостоятельно и полагаться на собственную дисциплину.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чтение быстро расширяло его кругозор за пределы домашней программы. Он сопоставлял авторов, стили и эпохи, что рано развивало критическое мышление и литературный вкус.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опыт не был удобным, но оказался плодотворным. Неполнота формального обучения усилила у Пушкина любознательность, самостоятельность суждений и привычку работать с текстом осознанно.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становления юного Пушкина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влияния и их литературный результат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Пушкин формировался не под влиянием одного фактора, а в результате соединения семейной, народной, городской и учебной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сведений о ранних годах А. С. Пушкина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старых домов и новых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детства Пушкина была городом, где дворянский уклад соседствовал с живым культурным движением. В домах читали, спорили о литературе и следили за театром. Такая среда рано приучала к историческому взгляду и вниманию к традиции.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московском быту звучала более естественная русская разговорная речь, чем в петербургском светском мире. Для Пушкина это было важным наблюдением: он слышал живую интонацию улицы, дома и службы, что расширяло его языковой слух.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и интерес к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сохраняла ощущение связи времён: здесь особенно заметны были старые семейные обычаи, сословные различия и память о национальной истории. Всё это помогало Пушкину рано видеть не только события, но и характеры, скрытые за ними.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начала XIX века как культурная среда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поэтическому самоопределению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семейное чтение, устная народная речь, первые опыты письма, московская среда, Лицей и публичное признание последовательно усиливали поэтический дар Пушкина.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как школа личности и поэта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1811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поступает в только что открытый Лицей, где получает редкое сочетание строгого распорядка, широкого гуманитарного образования и уважения к самостоятельной мысли.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по истории, словесности, языкам и праву расширяют кругозор и приучают к точной работе с текстом, аргументом и фактом.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способных сверстников делает учебу постоянным диалогом: чтение стихов, споры и обсуждения помогают вырабатывать собственную поэтическую манеру.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1815 году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уже заметны уверенный личный голос, высокая требовательность к слову и ощущение себя не учеником-имитатором, а самостоятельным автором.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дисциплины и их влияние на Пушкина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учил не только знаниям, но и привычке мыслить точно, сопоставлять факты и видеть за текстом человека и эпоху.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дали гуманитарные предметы; они укрепили литературный вкус, историческое мышление и умение строить выразительную фразу.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о лицейском образовании Пушкина и его раннем творчестве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353" y="1786915"/>
            <a:ext cx="750900" cy="600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5466" y="1721425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391" y="1786915"/>
            <a:ext cx="750900" cy="600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друзья и творческое соперничество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Пущин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Пущин был для Пушкина прежде всего верным другом и собеседником, с которым можно было говорить откровенно. Дружба поддерживала внутреннюю свободу и чувство доверия в лицейской среде.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8579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Дельвиг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Дельвигом Пушкин разделял вкус к стихам, внимательность к форме и любовь к поэтическому слову. Их общение превращало дружбу в спокойное, но требовательное творческое сотрудничество.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214372" y="2599134"/>
            <a:ext cx="2435557" cy="17061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Вильгельм Кюхельбекер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Кюхельбекер спорил, оценивал и подталкивал к смелости мысли. Такие столкновения взглядов не разрушали товарищество, а помогали Пушкину точнее формулировать собственную позицию.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49" y="923925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переломным: после «Воспоминаний в Царском Селе» Пушкина заметили как будущего крупного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биография А. С. Пушкина; публичный экзамен 1815 года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Публичное чтение при Державине придало событию особый смысл и показало, что новое поколение уже готово продолжить русскую поэзию.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ранней лирики Пушкина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стихах личное чувство почти всегда связано с разговором о времени, судьбе и месте человека в истории.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юного Пушкина уже соединяет интимное переживание с гражданским и историческим взглядом, что станет его постоянной особенностью.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ранним стихотворениям Пушкина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книга как первая школа вкуса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Пушкин рано вошел в мир французских авторов, где учился точности выражения и ясной логике фразы. Эта книжная дисциплина не вытеснила русскую стихию, а подготовила к их будущему соединению.
</a:t>
            </a:r>
            <a:endParaRPr lang="en-US" sz="952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диалога у европейских драматургов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и другие писатели показали Пушкину, как строится живая сцена, где характер раскрывается через реплику, жест и паузу. Позже этот опыт помог ему создавать естественные, выразительные диалоги.
</a:t>
            </a:r>
            <a:endParaRPr lang="en-US" sz="979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свобода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Вольтера, Руссо и Парни Пушкин увидел, что мысль может быть одновременно точной, острой и свободной. Европейская традиция дала ему не готовые ответы, а широкий диапазон художественных решений.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литература и европейское влияние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характера, сложившиеся в юности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рано научился держаться независимо: он не копировал чужие оценки, а стремился проверять их собственным опытом, наблюдением и работой со словом.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и быстрая память позволяли ему улавливать оттенки речи, жестов и настроений, а затем точно переносить их в стихи и прозу.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темперамент, дружелюбие и внутренняя собранность помогали ему сочетать эмоциональность с самодисциплиной, без которой невозможно зрелое художественное мастерство.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665400"/>
            <a:ext cx="3604200" cy="18127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сформировалось к концу юности Пушкина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источниками влияния и тем, каким стал Пушкин к концу юности.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влияния сложились в цельный результат: национально мыслящий поэт с гибким языком, литературной самостоятельностью и устойчивым чувством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биографическим сведениям о детстве и юности Пушкина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становления поэта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юность Пушкина показали, как из разных влияний рождается цельная личность: семейная культура, народная речь, книги и Лицей создали поэта нового масштаба.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2026-05-23T19:11:36Z</dcterms:created>
  <dcterms:modified xsi:type="dcterms:W3CDTF">2026-05-23T19:11:36Z</dcterms:modified>
</cp:coreProperties>
</file>