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Успенский. «Удивительное дело»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история о чуде в обычном дне.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— писатель, которого любят дети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Николаевич Успенский создал книги, которые легко читать и приятно пересказывать. Его герои говорят простыми словами, попадают в смешные ситуации и учат замечать добро, дружбу и неожиданные радости.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обещает название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«удивительное» сразу настраивает читателя на необычное событие, которое выбивается из повседневной жизни и заставляет внимательно ждать продолжения.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обещает не страшную тайну, а светлое удивление, в котором есть улыбка, любопытство и радость от маленького открытия.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 заголовку видно: обычный день в тексте превратится в маленькое приключение, где всё начнётся с простой, но очень интересной неожиданности.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привычным и спокойным: знакомая комната, обычные разговоры, повседневные дела. Читатель легко узнаёт такой день и сразу представляет тёплую домашнюю атмосферу. Именно поэтому дальнейшая неожиданность воспринимается особенно ярко.
</a:t>
            </a:r>
            <a:endParaRPr lang="en-US" sz="834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домашняя обстановка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привычной обстановке появляется странная подробность, и настроение сразу меняется. Герои начинают смотреть внимательнее, а в их лицах появляется искреннее удивление. Такая сцена хорошо подойдёт для тёплой иллюстрации с оживлёнными детскими эмоциями.
</a:t>
            </a:r>
            <a:endParaRPr lang="en-US" sz="874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деталь, которая всё меняет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важны лица героев и их реакция на необычный случай. Подойдёт домашний или школьный уголок, где всё выглядит знакомо, но в воздухе уже чувствуется весёлое недоумение. Именно этот контраст делает эпизод запоминающимся.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которую хочется рассматривать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день, который стал необычным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 в рассказе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герой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первым замечает странность и не проходит мимо. Его внимание запускает событие, а читатель вместе с ним начинает искать объяснение.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Любопытный собеседник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задаёт вопросы и помогает разговору двигаться вперёд. Благодаря ему в истории появляется живой диалог и ощущение настоящего детского интереса.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удивляется позже всех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сомневается, потом понимает, что всё серьёзно, и тоже смеётся. Его реакция делает ситуацию особенно тёплой и человечной.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произведении: от обычного дня к весёлому удивлению.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заняты обычными делами и разговаривают как всегда. Ничто не предвещает события, которое скоро удивит всех.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странность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кто-то замечает деталь, которая не подходит к привычной картине дня. С этого момента внимание героев становится особенно напряжённым.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удивление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ещё не понимают, что случилось, но уже чувствуют: история будет необычной. Спокойное начало делает последующий смех ещё заметнее.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действие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неожиданность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эпизод запоминается лучше всего: в нём соединяются неожиданность, игра воображения и мягкий юмор. Благодаря этому история кажется живой и очень тёплой.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удивление сменяется смехом. Ситуация оказывается не страшной, а доброй и смешной, поэтому читателю хочется следить за реакцией героев до самого конца эпизода.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они пытаются понять, что именно произошло. Затем начинают сравнивать увиденное, задавать вопросы и всматриваться в каждую подробность, словно разгадывают весёлую загадку.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яркий момент возникает тогда, когда обычный порядок вещей вдруг нарушается. Герои видят нечто странное и на мгновение теряются, потому что такого они совсем не ожидали.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реплики, вопросы и восклицания помогают быстро почувствовать удивление героев. Речь остаётся понятной младшим школьникам и делает разговор живым.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по-разному реагируют на необычное событие.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диалогов и персонажей в произведении Э. Успенского «Удивительное дело»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Эдуарда Успенского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Смешно, потому что неожиданно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появляется из-за того, что серьёзный разговор идёт о совсем необычной детали. Из этого и рождается улыбка: герои относятся к случившемуся очень серьёзно, а читателю это кажется забавным.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без насмешки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Успенский смеётся вместе с героями, а не над ними. Поэтому история звучит тепло и дружелюбно, оставляя после чтения хорошее настроение и желание перечитать эпизод ещё раз.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чтобы заметить интересное, нужно внимательно смотреть вокруг. Даже самая простая ситуация может скрывать неожиданность, если не проходить мимо деталей и не торопиться с выводами.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задавать вопросы и спокойно искать ответ вместе с героями. Такое чтение развивает любознательность, помогает рассуждать и не теряться, когда что-то кажется странным или непонятным.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мир добрым и светлым. Маленькое открытие приносит радость не меньше большого события, а умение удивляться делает обычный день более живым и запоминающимся.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61930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текст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подробность сразу меняет привычный ход событий. Читатель вместе с героями старается понять, что случилось, и это удерживает внимание до самой разгадки.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возникает из простой и почти серьёзной ситуации, в которой есть забавная деталь. Юмор в тексте мягкий, поэтому он вызывает улыбку, а не насмешку.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следить за каждым словом и смотреть, как герои реагируют на странность. Сюжет короткий, но в нём есть загадка, которую приятно разгадывать вместе с авторами вопросов.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становится понятным, остаётся тёплое чувство и хорошее настроение. История показывает, что даже маленькое открытие может порадовать и подарить ощущение настоящего чуда.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и смешные детали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Успенского слова простые, точные и легко представимые. Благодаря этому ребёнок быстро видит сцену перед глазами и без труда понимает, что происходит с героями.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короткие реплики. Они звучат живо, как настоящая беседа, и помогают почувствовать внезапность события без длинных объяснений и сложных оборотов.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помогает удержать внимание первоклассника. Он ясный, ритмичный и добрый, поэтому даже небольшая история воспринимается как весёлое открытие, а не как трудное чтение.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усиливают повторения и неожиданная реакция персонажей. Такие детали не перегружают текст, но делают его особенно запоминающимся для пересказа и чтения вслух.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смысл произведения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чтении текста и обсуждении его смысла на уроке.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интересна первоклассникам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короткий, поэтому его легко читать и пересказывать. В нём нет трудных слов, а знакомая домашняя или школьная обстановка помогает быстро включиться в сюжет и следить за героями.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6–7 лет особенно близки удивление, смех и ожидание разгадки. Здесь всё это есть, причём в мягкой и доброжелательной форме, без сложных переживаний и лишних подробностей.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в других книгах Успенского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смешные эпизоды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строит свои истории на одном ярком случае, который сразу привлекает внимание и вызывает улыбку.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герои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 Гена, Чебурашка, Дядя Фёдор, Матроскин и Шарик живут в запоминающихся ситуациях, где важны дружба, характер и добрый юмор.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«Удивительное дело»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продолжает ту же традицию: простая обстановка, неожиданное событие и тёплое отношение автора к детям и героям.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39555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3323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433239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ограничиваются первым впечатлением, а стараются понять, что произошло. Их вопросы показывают живой интерес к миру и желание разобраться в странности.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случай ломает привычный порядок и заставляет героев и читателя по-новому взглянуть на обычный день. Именно удивление запускает весь сюжет.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слушают друг друга, спорят и обсуждают событие вместе. Такое общение создаёт ощущение доверия и помогает увидеть, как важно быть рядом с другими.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высмеивает персонажей, а относится к ним с теплом и пониманием. Благодаря этому даже смешной эпизод оставляет мягкое, доброе чувство.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открытия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разгадка превращается в настоящее событие, потому что приносит чувство открытия. История напоминает: радоваться можно не только большому, но и самому простому.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текстом на уроке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анализа произведения от первого впечатления к пересказу и обсуждению.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Успенский пишет просто, понятно и с доброй улыбкой. Его текст легко читать вслух, а короткие фразы помогают первоклассникам быстро уловить настроение и смысл истории.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«Удивительное дело» построено на неожиданности, поэтому даже обычный день кажется маленьким приключением. Смешная подробность делает сюжет живым, а спокойный тон автора вызывает доверие.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— замечать чудеса вокруг себя. Если быть внимательным и не бояться вопросов, можно увидеть интересное даже там, где сначала всё кажется самым обычным.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чудо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«Удивительное дело» показывает, что удивительное можно найти в самом обычном дне. Добрый юмор, простые события и тёплый взгляд автора оставляют светлое настроение и желание внимательнее смотреть вокруг.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2026-05-23T23:34:21Z</dcterms:created>
  <dcterms:modified xsi:type="dcterms:W3CDTF">2026-05-23T23:34:21Z</dcterms:modified>
</cp:coreProperties>
</file>