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 и историй древнего Средиземноморья, заложивших основы западной цивилизации.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Средиземноморье: общая картина и ключевые темы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 охватывает берега евроазиатских и африканских стран от Испании до Месопотамии, период с III тысячелетия до н.э. до падения Рима в V веке. Мягкий климат и удобные порты способствовали развитию морской торговли и культурных связей.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региона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Эгейская цивилизация: основы древнего мира
</a:t>
            </a:r>
            <a:endParaRPr lang="en-US" sz="2027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культура Крита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Крите строились дворцы в Кноссе и Фесте, играющие центральную роль в организации общества. Развивалось линейное письмо А, применяемое для административных целей и учета товаров.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письмо и морские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Минвойцы торговали с Египтом и Передней Азией, используя морской флот. Письменность позволяла вести учёт и поддерживать связи с партнёрами.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Греция и эпосы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Микенцы создали крепкие дворцы в Микенах и Тиринфе, известные бронзовые изделия. Именно здесь появились легендарные эпические поэмы «Илиада» и «Одиссея».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Финикийцы: мореплаватели и новаторы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колоний и торговля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основали ряд колоний, включая Карфаген и Гадес, став основными посредниками в торговле металлами и тканями. Их морские суда были одними из самых быстрых и надёжных.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алфавита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стал фундаментальной письменностью, переданной грекам и иудеям, что облегчило распространение грамотности и учреждение торговых систем.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искусство
</a:t>
            </a:r>
            <a:pPr algn="l" indent="0" marL="0">
              <a:lnSpc>
                <a:spcPct val="130039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первыми развили производство стекла и краситель из пурпурных моллюсков, укрепив своё влияние в ремесленном и культурном плане.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Египта в античный мир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культурный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был главным поставщиком зерна, папируса и тканей, а его архитектура (пирамиды, храмы) служила образцом для соседних цивилизаций.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 власть фараонов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труда и строгая иерархия в Египте обеспечивали масштабные строительные проекты и долгую стабильность управления.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религию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мотивы проникли в эгейское и греческое искусство, а представления о загробной жизни повлияли на религиозные практики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полисы: уникальные государства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независимость
</a:t>
            </a:r>
            <a:pPr algn="l" indent="0" marL="0">
              <a:lnSpc>
                <a:spcPct val="130039"/>
              </a:lnSpc>
              <a:buNone/>
            </a:pPr>
            <a:r>
              <a:rPr lang="en-US" sz="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были самостоятельными городами-государствами с собственной политической системой и законами, что обеспечивало разнообразие и конкуренцию.
</a:t>
            </a:r>
            <a:endParaRPr lang="en-US" sz="118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демократии и права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формировались народные собрания и органы судопроизводства, закладывая основы демократического управления.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стали центрами ремёсел, торговли, театра и науки; олимпийские игры способствовали культурной интеграции эллинских земель.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колонизация: расширение границ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новых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создавали колонии в Южной Италии, на Сицилии и в Причерноморье, укрепляя своё присутствие и открывая новые торговые пути.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служили очагами распространения греческого языка, ремёсел и демократических принципов, интегрируя местные народы.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политические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новые межрегиональные сети, связывающие экономику и культуру Средиземноморья на большом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 (начало VI века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долгового рабства, высвобождение крепостных и начало создания правового государства.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(конец VI века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административных округов и совета пятисот, расширение возможностей участия граждан в управлении.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Перикла (V век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гражданских прав, Народное собрание и суды присяжных стали основой широкой демократии.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гражданства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Гражданами считались только свободные мужчины-аттичане, женщины и иностранцы были исключены из политического процесса.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демократии в Афинах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 показали сопротивление греков внешнему завоеванию, укрепляя их независимость и объединяя города-государства.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и Пунические войны привели к смене гегемонов и кардинально изменили политический ландшафт региона, вызвав масштабные разрушения.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античного Средиземноморья: причины и последствия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4650" y="11983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(конец IV века до н.э.)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греческой культуры и языка от Египта до Индии, формирование новых эллинистических центров.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12500" y="195917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эллинистических царств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Птолемеев в Египте, Селевкидов в Азии и другие, которые смешивали греческие и местные традиции.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994650" y="27644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искусства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философии, создание библиотек в Александрии, расширение научного и культурного обмена.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500" y="3536200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религиозные изменения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даровало новые формы религиозных культов и обогащало социальную структуру в регионе.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33564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Эллинистический период: влияние Александра Македонского
</a:t>
            </a:r>
            <a:endParaRPr lang="en-US" sz="2189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г. до н.э. – основание Республики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учреждена после свержения царя, вводятся выборные органы власти: сенат, народные собрания, консулы с ограниченными полномочиями.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390 г. до н.э. – нашествие галлов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Галлы разоряют Рим, что стимулирует реформы в обороне и армейской структуре, улучшая военную организацию.
</a:t>
            </a:r>
            <a:endParaRPr lang="en-US" sz="1146" dirty="0"/>
          </a:p>
        </p:txBody>
      </p:sp>
      <p:sp>
        <p:nvSpPr>
          <p:cNvPr id="9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264–146 гг. до н.э. – Пунические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войн с Карфагеном за контроль над западным Средиземноморьем укрепляет статус Рима как главной региональной силы.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II–I вв. до н.э. – развитие инфраструктуры и права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Строятся дороги, акведуки и форумы, формируются основы римского права и государственного управления, усиливается армия в качестве экспансионистского инструмента.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формирование господства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г. до н.э. – начало Империи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провозглашён императором, начинается эпоха стабильности и расширения власти Рима.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I–II вв. н. э. – Pax Romana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внутреннего мира и экономического процветания, развитие торговли и культурного обмена по всему Средиземноморью.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достижения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обширной сети дорог, мостов, акведуков, систем водоотведения и портов для объединения огромных территорий.
</a:t>
            </a:r>
            <a:endParaRPr lang="en-US" sz="1114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 языка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Карфаген, Антиохия становятся мегаполисами, латинский язык служит средством межрегионального общения и администрирования.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империя: инфраструктура и культура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экономические связи региона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– центр торговли и культуры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славился как крупнейший порт и торговый узел, связывающий восток и запад. Здесь обменивались зерном, текстилем и драгоценностями, а также знаниями и религиозными традициями.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как морская держава
</a:t>
            </a:r>
            <a:pPr algn="l" indent="0" marL="0">
              <a:lnSpc>
                <a:spcPct val="130039"/>
              </a:lnSpc>
              <a:buNone/>
            </a:pPr>
            <a:r>
              <a:rPr lang="en-US" sz="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город переживал расцвет благодаря контролю над западным Средиземноморьем. Карфаген развивал торговлю металлами и окрашиванием тканей, укрепляя экономические сети с Испанией и Африкой.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текстилем и рабами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Сирия и Испания поставляли ткани и рабов в различные части Средиземноморья, обеспечивая спрос на ремесленные изделия и создавая сложные экономические взаимосвязи.
</a:t>
            </a:r>
            <a:endParaRPr lang="en-US" sz="11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 античного Средиземноморья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скульптура: идеал гармонии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как Афродита Милосская и Дискобол, отражают стремление к совершенству форм и изучению движения, заложив основы европейского искусства.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мозаики и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Помпейские мозаики и фрески иллюстрируют сцены повседневной жизни и мифологии, демонстрируя высокий уровень мастерства и бытовой культуры.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архитектурные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Парфенон, Пантеон и Колизей символизируют инженерное и художественное мастерство, сочетая функциональность и красоту, влияя на архитектуру будущих эпох.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культы: от мифов к христианству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Политеизм и пантеоны богов
</a:t>
            </a:r>
            <a:pPr algn="l" indent="0" marL="0">
              <a:lnSpc>
                <a:spcPct val="130039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античном Средиземноморье почитали многочисленных богов Олимпа, Египта и Востока, формируя сложные мифологические системы и культа героев.
</a:t>
            </a:r>
            <a:endParaRPr lang="en-US" sz="1239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императора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установился культ живых императоров, который служил объединению общества и легитимации власти, усиливая государственную идеологию.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распространение христианства
</a:t>
            </a:r>
            <a:pPr algn="l" indent="0" marL="0">
              <a:lnSpc>
                <a:spcPct val="130039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веке н.э. из Иудеи появляется новая монотеистическая религия, которая постепенно распространяется по империи и становится доминирующей в позднюю античность.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первым точно измерил окружность Земли, поставив основы географии и картографии в античном мире.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создал ключевые изобретения: рычаг, винт и водяной насос, значительно расширив технические возможности древних инженеров.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Александрийские библиотеки и труды Аристотеля, Пифагора и Евклида заложили фундамент европейской науки и 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технологии античного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 населением около миллиона был крупнейшим городом, остальные мегаполисы насчитывали от 375 до 500 тысяч жителей, что отражает степень урбанизации региона.
</a:t>
            </a:r>
            <a:endParaRPr lang="en-US" sz="116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населения в городах способствовала развитию социальной стратификации и сложной городской инфраструктуры.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населения, оценка на основе археологических данных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население: масштабы и структура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переселения народов IV–V веков привели к разрушению прежних государственных структур и смене этнического состава региона.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III века сопровождался инфляцией, сокращением торговли и ослаблением центральной власти.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Эпидемии, в том числе чума Антонина, приводили к массовым потерям населения и destabilизации 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Римской империи и падение Западной империи в 476 году изменила политическую карту региона, завершив эпоху античности.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крушение античного Средиземноморья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античного Средиземноморья в современности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как основа юриспруденции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римского права продолжают формировать современные правовые системы, обеспечивая понятия собственности, контрактов и гражданских прав.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 и гражданства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институты Афин и римские гражданские права влияют на современные политические концепции и формы правления в мире.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классической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мотивы, философия и литература античности остаются фундаментом европейской гуманитарной традиции и образовательных программ.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Средиземноморье заложило основы современного общества, влияя на науку, политику и культуру. Его наследие актуально для понимания современных межцивилизационных процессов и развития цивилизации.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античного Средиземноморья: выводы и актуальность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2026-05-11T04:17:35Z</dcterms:created>
  <dcterms:modified xsi:type="dcterms:W3CDTF">2026-05-11T04:17:35Z</dcterms:modified>
</cp:coreProperties>
</file>