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подкласса Кистеперые рыбы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позвоночные с уникальными плавниками — важное звено эволюции жизни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открытие кистеперых рыб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рыбы возникли примерно 400 миллионов лет назад и долгое время считались вымершими. В 1938 году у берегов Южной Африки была обнаружена латимерия — настоящий «живой ископаемый», открывший новую страницу в исследовании эволюции животных.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классификация кистеперых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рипидистий — вымершие предки наземных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Рипидистии представляли собой древних кистеперых с мощными плавниками, которые, вероятно, использовали для перемещения по мелководью. Они считаются прародителями первых амфибий.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целакантообразные — редкие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Целакантообразные — единственные из кистеперых, сохранившиеся до наших дней. Латимерии обладают уникальным строением плавников и сохранили древние черты.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плавников к конечностям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рыбы выделяются мясистыми плавниками на костяной основе, что стало эволюционным мостом к развитию конечностей у наземных животных.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отличия кистеперых рыб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примитивных легочных структур позволяет некоторым видам дышать атмосферным воздухом, что важно при недостатке кислорода в воде.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соединение черепных костей дает большую гибкость головы, что облегчает захват добычи и маневренность в воде.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плавники кистеперых имеют костную основу с развитой мускулатурой, что обеспечивает их подвижность и способность к разнообразным движениям.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плавников кистеперых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основа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кистеперых содержат жесткий костный скелет, что отличает их от лучеперых рыб. Эта особенность позволяет им выдерживать нагрузку при движениях, похожих на шагание по дну водоема.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мускулатура для широкого диапазона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обвивающие кости плавников, обеспечивают усилие и точность движений, что помогло кистеперым приспосабливаться к разнообразным условиям обитания.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для освоения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плавников стала основой для развития конечностей у первых наземных позвоночных, открывая путь к освоению сухопутной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внутренней анатомии кистеперых рыб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Двухкамерное сердце обеспечивает эффективное кровообращение, поддерживая обмен веществ в теле.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печень играет важную роль в обменных процессах и хранении энергии.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легкие или их аналоги дают возможность кратковременно дышать атмосферным воздухом при неблагоприятных условиях в воде.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Примитивная диафрагма помогает разделять полости тела, улучшая работу дыхательной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сохранившаяся древность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латимерии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у побережья Южной Африки была впервые поймана латимерия — рыбa, считавшаяся вымершей более 70 миллионов лет. Это открытие потрясло научный мир.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латимерии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достигает около 2 метров в длину и 90 кг веса, имеет синевато-серую кожу и необычные мясистые плавники, позволяющие ей плавать с особой грацией.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предпочитают глубокие прибрежные пещеры и гроты, ведут скрытый ночной образ жизни, что защищает их от хищников и поддерживает устойчивость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кистеперых в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сократилось под воздействием массовых вымираний и климатических изменений, что привело к исчезновению большинства представителей.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более чем двухсот видов в девонском периоде до двух современных латимерий численность кистеперых резко снизилась, подчёркивая их уязвимость к глобальным изменениям.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2020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19817"/>
            <a:ext cx="527700" cy="469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13894" y="3555725"/>
            <a:ext cx="493237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проживания современных кистеперых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Коморские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обитают у побережья Коморских островов, выбирая глубокие скалистые участки с пещерами для защиты и охоты.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областипроисходит встреча латимерий в водах вокруг индонезийских островов, где поддерживаются оптимальные условия для их жизни.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от 150 до 700 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затемненные места на значительной глубине, что снижает риск нападения хищников и обеспечивает стабильный микроклимат.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 латимерии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темное время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ведут ночной образ жизни, используя свои плавники для медленных и тихих движений в поисках добычи, что снижает шансы быть замеченными хищниками.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мелкая рыба, головоногие моллюски и ракообразные, что обеспечивает сбалансированное питание и поддержание жизненных функций.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до 60 лет, редко проявляют агрессию и не конкурируют с другими видами, благодаря глубокому и устойчивому ареалу обитания.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латимерии и рипидистий
</a:t>
            </a:r>
            <a:endParaRPr lang="en-US" sz="2264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латимерией и рипидистиями по наличию легких, строению плавников и среде обитания, подчёркивая эволюционное значение обеих групп.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сохраняет архаичные морские признаки, тогда как рипидистии ближе к предкам наземных позвоночных благодаря адаптациям к пресной воде и наличию легких.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анатомические исследования, научные публикации по саркоптеригиям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кистеперых рыб для науки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рыбы играют ключевую роль в понимании эволюции, так как их анатомия демонстрирует переход от водных плавников к наземным конечностям.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их структуры легких и плавников позволяет объяснить, как произошла адаптация к дыханию атмосферным воздухом и освоение суши.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кистеперых стимулируют развитие биомеханики и сравнительной анатомии, раскрывая механизмы движений и эволюционные связи позвоночных.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латимерии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2013 году был полностью расшифрован геном латимерии, что стало важным этапом в изучении эволюционной биологии.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Обнаружено сходство генов, регулирующих развитие конечностей и органов дыхания, с генами у наземных позвоночных животных, подтверждая их близкое родство.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сохранении ключевых генетических механизмов, используемых в формировании структуры тела на суше.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молекулярных исследований помогают лучше понять путь эволюции от первичных форм жизни к современным позвоночным.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от лопастепёрых к наземным позвоночным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шаги и ископаемые свидетельства, раскрывающие эволюционный процесс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кистеперых в эволюционных теориях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латимерии подтвердило гипотезы Дарвина о переходе жизни из воды на сушу и служит доказательством выживания древних линий позвоночных.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выступают живыми свидетельствами эволюции, сохраняя черты древних предков на протяжении сотен миллионов лет.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изучение предоставляет уникальные данные для развития теорий о происхождении амфибий и наземных позвоночных в целом.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кистеперых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окаменелости в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глубоких отложениях Африки найдены остатки кистеперых, датируемые примерно 395 миллионами лет, что показывает раннее распространение этой группы в древних морях.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находки и структура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обнаружены хорошо сохранившиеся ископаемые кости, позволяющие воссоздать окружающую среду жизни кистеперых и их роль в морских сообществами того времени.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Североамериканские фоссилии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найдены окаменелости, свидетельствующие о распространении кистеперых в пресных водах и разнообразии видов в различные геологические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латимерии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морских вод ухудшает качество среды обитания, отрицательно сказываясь на здоровье и размножении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генетического разнообразия делает популяцию более уязвимой к болезням и снижает адаптивные способности.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угрозой для латимерии является случайный прилов в рыболовных сетях, приводящий к значительному снижению численности популяции.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ограниченного ареала латимерия внесена в Красную книгу МСОП как вид, находящийся под угрозой исчезновения.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полностью запрещают ловлю латимерии, а морские заповедники охраняют естественные местообитания этих редких рыб.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кампании помогают повысить осведомлённость местного населения о важности сохранения вида и предотвращении браконьерства.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кистеперых рыб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кистеперых для современной биологии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движений кистеперых помогают раскрыть механизмы эволюции конечностей и передвижения древних позвоночных.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генетических данных с ископаемыми находками усиливает доказательства и уточняет эволюционные гипотезы.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латимерии формирует модели возникновения дыхательных органов, важные для понимания адаптации к жизни вне воды.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кистеперых в эволюции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рыбы — важнейшее звено между водными и наземными позвоночными, подтверждающее ключевые эволюционные процессы и расширяющее знания о развитии жизни на Земле.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2026-05-07T14:29:51Z</dcterms:created>
  <dcterms:modified xsi:type="dcterms:W3CDTF">2026-05-07T14:29:51Z</dcterms:modified>
</cp:coreProperties>
</file>