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независимость Латинской Америки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стала частью власти, школы и 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мира: до и после завоеваний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европейцев здесь жили майя, ацтеки, инки и многие другие народы со своими богами, обычаями и правителями. С XVI века католицизм начал менять жизнь региона.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религия и независимость переплетались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была не только местом молитвы: она обучала, владела землёй и поддерживала колониальную власть. Поэтому вера влияла на повседневную жизнь и на политические решения.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колоний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и португальская корона использовали религию, чтобы укреплять порядок в колониях. Крещение, приходы и церковные правила помогали контролировать население и распространять новые нормы.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те же религиозные символы стали служить сопротивлению. Люди видели в вере не только подчинение, но и источник единства, справедливости и надежды на перемены.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праве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борьба за независимость была не только военной и политической. Она затронула вопрос, кто имеет право определять жизнь людей и их веру.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проблема: одна вера, разные роли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завоевателей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пришло в регион вместе с завоевателями и стало частью новой колониальной системы. Оно помогало объяснять и оправдывать власть европейцев над местным населением.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коренных народов происходило не только через проповедь, но и через давление, переселения и новые правила жизни. Это делало религию частью управления колониями.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начались движения за независимость, религиозные образы уже были хорошо знакомы людям. Их использовали, чтобы говорить о свободе, справедливости и праве на собственное будущее.
</a:t>
            </a:r>
            <a:endParaRPr lang="en-US" sz="11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Доколумбова Америка и встреча двух миров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европейцев в регионе существовали сложные цивилизации с храмами, жрецами и календарём праздников. Религия была связана с властью, земледелием и общественным порядком.
</a:t>
            </a:r>
            <a:endParaRPr lang="en-US" sz="1154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1492 года испанцы и португальцы начали завоевания и принесли католицизм. Новая вера быстро вошла в жизнь городов и деревень через крещение и приходы.
</a:t>
            </a:r>
            <a:endParaRPr lang="en-US" sz="1216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изменений был огромным: менялись названия мест, обряды, праздники и даже устройство поселений. Старые традиции не исчезали сразу, но их положение становилось слабее.
</a:t>
            </a:r>
            <a:endParaRPr lang="en-US" sz="1206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двух миров была неравной, потому что у европейцев было оружие, поддержка короны и церковная сеть. У местных народов оставалось меньше возможностей защитить свои обычаи.
</a:t>
            </a:r>
            <a:endParaRPr lang="en-US" sz="12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завоевания к обращению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 завоевание, миссионерство и поддержка короны приводили к обращению местного населения.
</a:t>
            </a:r>
            <a:endParaRPr lang="en-US" sz="9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христианизация меняла повседневную жизнь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учили людей молитвам и основам католической веры. Так религия становилась понятной в быту, а не только в торжественных церемониях.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поселков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всей территории колоний строили церкви и школы. Эти здания становились местом, где проходили службы, обучение и важные встречи жителей.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Катехизис переводили на местные языки, чтобы объяснять веру детям и взрослым. Это помогало распространению христианства, но также меняло привычные формы общения.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вокруг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людей переселяли в поселения вокруг храма. Так распорядок дня, праздники и семейные события всё чаще зависели от церковного расписания.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синкретизм: старое и новое вместе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праздники и процессии стали частью общественной жизни. Они объединяли жителей, но одновременно показывали, какие обряды считались правильными при колониальной власти.
</a:t>
            </a:r>
            <a:endParaRPr lang="en-US" sz="1179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Крещения, свадьбы и похороны проводили по христианскому обряду. Это постепенно делало церковь обязательной частью самых важных событий в жизни человека.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смыслы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 не исчезли сразу: в песнях, одежде, символах и обрядах сохранялись старые смыслы. Они соединялись с новыми религиозными формами.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 синкретизм — смешение разных верований и обычаев. Он помогал людям сохранять память о прошлом, даже когда официально требовалась новая вера.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 сила в колониальном обществе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Церковь была не только религиозной, но и очень влиятельной частью колониального 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помогала управлять колониями и одновременно усиливала их социальную и экономическую иерархию.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Католической церкви в колониальной Латинской Америке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испанских и португальских завоеваний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Латинской Америки: колониальный период и борьба за независимость
</a:t>
            </a:r>
            <a:endParaRPr lang="en-US" sz="783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началась с этого века, и вместе с ней религия стала частью власти, образования и будущих споров о праве управлять.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Бурбонов и удар по старому порядку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Бурбонов усилили сбор налогов и контроль над колониями, а также ограничили самостоятельность церковных структур и орденов.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меры действовали вместе: корона централизовала власть, а удар по иезуитам стал самым заметным символом перемен.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реформ Бурбонов в испанской Америке; изгнание иезуитов из испанских владений в 1767 году.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1767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изгнания иезуитов из испанских владений усилил недоверие к власти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реформах Бурбонов и изгнании иезуитов, 1767.
</a:t>
            </a:r>
            <a:endParaRPr lang="en-US" sz="783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1767 год стал символом разрыва между короной и церковными общинами: именно тогда иезуитов изгнали из испанских владений.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Просвещения помогли по-новому говорить о власти и законе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идей Просвещения и их распространения в испанской Америке.
</a:t>
            </a:r>
            <a:endParaRPr lang="en-US" sz="783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главные идеи Просвещения — права человека и народный суверенитет — стали для многих креолов языком критики злоупотреблений, а не отказа от веры.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веры к политическому призыву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об участии церкви, священников и религиозной символики в движениях за независимость Латинской Америки.
</a:t>
            </a:r>
            <a:endParaRPr lang="en-US" sz="9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символ и народное восстание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Священник, поднявший 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Идальго был священником, который в 1810 году призвал людей к восстанию. Его речь запомнилась не только политикой, но и образом Девы Гваделупской, который стал знаком единства для самых разных людей.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Дева Гваделупская как знак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 и в селениях религиозный образ действовал как понятный всем символ. Люди видели в нём защиту, надежду и знак того, что борьба против несправедливости не противоречит вере.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символ становится лозунгом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показало важную вещь: церковный символ может выйти за пределы храма и стать политическим знаменем. Именно так религия помогла связать личную веру с движением за перемены.
</a:t>
            </a:r>
            <a:endParaRPr lang="en-US" sz="10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Боливар и религиозная поддержка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в колониях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Боливар опирался на идею свободы, но ему также нужны были местные союзники. Поддержка креольских элит и части духовенства помогала делать движение за независимость более убедительным для населения.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оправдание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религиозные клятвы и церковные пространства придавали борьбе торжественный смысл. Это помогало показать, что речь идёт не о хаосе, а о защите справедливого порядка.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Венесуэла, Новая Гранада и Эквадор освобождались не сразу. Долгая война требовала не только армии, но и доверия людей, а религиозный язык помогал его укреплять.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позиции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священников видела в независимости шанс для обновления, а часть — угрозу верности королю. Поэтому церковь в регионе не выступала единым фронтом.
</a:t>
            </a:r>
            <a:endParaRPr lang="en-US" sz="11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Сан-Мартина от региона к независимости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1810-е: первые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борьбы в Рио-де-ла-Плате идеи независимости распространялись среди военных, креолов и духовенства. Споры шли не только о власти, но и о том, кто будет хранить порядок.
</a:t>
            </a:r>
            <a:endParaRPr lang="en-US" sz="1109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Анды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Сан-Мартина перешла Анды и стала одной из самых известных военных операций региона. По пути движение сталкивалось с поддержкой одних церковных кругов и сопротивлением других.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в Чили и Перу борьба перешла к созданию новых государств. Независимость шла рядом с поиском новых правил, а церковь постепенно приспосабливалась к изменившейся власти.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особый путь к независимости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при дворе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1808 году португальский двор переехал в Рио-де-Жанейро, и город стал центром власти. Это изменило политическую жизнь колонии и усилило значение церковных и государственных церемоний.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многих испанских колоний, Бразилия не прошла через долгую разрушительную войну за независимость. Переход оказался более постепенным и сохранил многие старые институты.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без 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1822 году была провозглашена независимость, но страна осталась монархией. Такой выбор помог сохранить порядок и одновременно отделиться от Португалии.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после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продолжил играть важную роль в общественной жизни, праздниках и символах государства. Поэтому в новой Бразилии религия не исчезла, а стала частью национальной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к началу независимости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XIX века колониальная система уже заметно менялась. Сравнение показывает, как ослабевали старые связи и возрастала роль новых политических сил.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1820-м годам религия не исчезла из политики, но её роль изменилась: от поддержки колониального порядка к участию в новых государствах.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независимости Латинской Америки и роли Католической церкви в колониальный период.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которая изменила ход истории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Латинской Америки показывает, что христианство не только укрепляло колониальный порядок, но и помогало людям говорить о свободе, справедливости и праве на собственное будущее.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2026-07-26T10:47:05Z</dcterms:created>
  <dcterms:modified xsi:type="dcterms:W3CDTF">2026-07-26T10:47:05Z</dcterms:modified>
</cp:coreProperties>
</file>