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изменчивости признаков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основа разнообразия и эволюции, адаптации и селекции.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биологическую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это способность организмов приобретать новые признаки под влиянием наследственных и внешних факторов, заложенная в основе эволюционного процесса и биологического разнообразия.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изменчивости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 изменениями генетического материала, передаётся потомству и формирует основу генетического разнообразия.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изменчивости важна для адаптации организмов и понимания биологических процессов в природе.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проявляется под воздействием внешней среды, не изменяет генотип и не наследуется следующими поколениями.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изменчивости в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источника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богатство признаков, служащих материалом для естественного отбора. Новые варианты способствуют появлению адаптационных изменений и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изменяющимся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изменчивости виды приспосабливаются к новым или экстремальным условиям среды, что повышает их шансы на выживание и успешное размножение.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определение и особенности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под воздействием факторов окружающей среды, таких как температура, освещённость и влажность, влияющих на проявление признаков.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в разнообразии внешних и функциональных признаков, например, окраске, размере или форме органов.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связана с изменениями генетического материала, фенотипические изменения обратимы и не наследуются потомству.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гибкую реакцию организмов на изменяющиеся условия без генетических изменений.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роста кукурузы от влаги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растений кукурузы значительно варьируется в зависимости от количества влаги в почве. При достаточном увлажнении кукуруза достигает максимального роста, а при недостатке — существенно отстаёт в развитии.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массы животных при смене рациона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масса тела меняется в зависимости от качества и количества пищи. При более богатом рационе масса увеличивается, при недостаточном питании снижается, что не влияет на генотип.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окраска меха арктической лисицы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 арктической лисицы меняет окраску с сезоном: зимой он белый для маскировки в снегу, летом — бурый, что помогает избегать хищников и быстрее адаптироваться к среде.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модификационной изменчивости в природе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— это диапазон выражения признаков у организмов с одинаковым генотипом в разных условиях среды.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кг
</a:t>
            </a:r>
            <a:pPr algn="ctr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разница массы кур одного генотипа при разном кормлении демонстрирует экспериментально установленную норму реакции.
</a:t>
            </a:r>
            <a:endParaRPr lang="en-US" sz="8745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исследования в генетике и селекции, 2023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овса увеличивается с добавлением удобрений до определённого оптимума, после которого длина побега снижается.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существование оптимального диапазона факторов для выражения признака, иллюстрирующее нормы реакции.
</a:t>
            </a:r>
            <a:endParaRPr lang="en-US" sz="2374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нормы реакции признака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Агробиологические исследования, 2022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(наследственная) изменчивость: понятие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связана с изменениями в структуре ДНК, способными передаваться следующим поколениям и приводить к появлению новых наследственных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мутации и комбинативные процессы, играя важную роль в эволюции и формировании биологического разнообразия.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мутаций варьируются от летальных эффектов до положительных эволюционных изменений, обеспечивая генетический потенциал для адаптации.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приводят к наследственным заболеваниям, другие способствуют развитию устойчивости у микроорганизмов или появлению новых сортов растений.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 возникают вследствие ошибок деления клеток, индуцированные — вследствие радиации, химических веществ или других мутагенов.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изменения в генах или хромосомах, происходящие спонтанно или под воздействием внешних факторов, вводящие новые признаки.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и её последствия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 их примеры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и серповидноклеточная анемия
</a:t>
            </a:r>
            <a:pPr algn="l" indent="0" marL="0">
              <a:lnSpc>
                <a:spcPct val="9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связаны с изменением последовательности нуклеотидов в ДНК. Отличным примером является серповидноклеточная анемия — наследственное заболевание, вызванное заменой одного нуклеотида, что приводит к изменению формы эритроцитов.
</a:t>
            </a:r>
            <a:endParaRPr lang="en-US" sz="1654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на примере синдрома кошачьего крика
</a:t>
            </a:r>
            <a:pPr algn="l" indent="0" marL="0">
              <a:lnSpc>
                <a:spcPct val="90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предполагают структурные изменения в хромосомах. Синдром кошачьего крика — результат делеции части короткого плеча пятой хромосомы, вызывающий характерный плач у больных и психомоторные нарушения.
</a:t>
            </a:r>
            <a:endParaRPr lang="en-US" sz="1594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мутации: синдром Дауна и полиплоидия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1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— изменение числа хромосом. Синдром Дауна возникает при трисомии по 21-й хромосоме у человека. У культурных растений полиплоидия способствует увеличению размеров плодов и повышению урожайности.
</a:t>
            </a:r>
            <a:endParaRPr lang="en-US" sz="16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изменчивость: определение и значение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за счёт перестановки генов в процессе полового размножения через механизмы кроссинговера, что создаёт новые комбинации аллелей у потомства.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гомологичных хромосом в мейозе гарантирует случайный набор хромосом, что увеличивает генетическое разнообразие гамет у одного организма.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слияние гамет при оплодотворении позволяет объединить уникальные генетические комбинации обоих родителей, повышая адаптивный потенциал популяции.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возникновения комбинативной изменчивости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генетического разнообразия при половом размножении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328076"/>
            <a:ext cx="10121400" cy="54769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 модификационной изменчивости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наследственной и модификационной изменчивостью по четырём основным критериям.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является основой эволюционных изменений, в отличие от модификационной.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«Биология: генетика», 10 класс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изменчивости в искусственном отборе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сортов 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позволяет создавать новые сорта с улучшенными качествами, такими как урожайность и устойчивость к болезням, что важно для сельского хозяйства.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 изменчивым признакам помогает получать породы с заданными качествами — плодородием, внешним видом, поведением, что применимо в животноводстве.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Модификация признаков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наследственной изменчивости способствует внедрению желаемых мутаций и рекомбинаций для улучшения продуктивности и адаптации.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одомашнивания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человек использовал изменчивость для приручения и улучшения растений и животных, например, пшеницу, яблоню и домашних животных.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признаков включают цвет глаз, группу крови и форму носа. Эти признаки обусловлены генетическим материалом и передаются потомству.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Модификационные признаки, такие как масса тела или загар кожи, зависят от условий внешней среды и образа жизни, поэтому могут значительно различаться у близнецов с идентичным генотипом.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признаков у человека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 фенотипические изменения, например, смену оперения у птиц зимой и летом, адаптируя их к климатическим условиям.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изменчивость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качество питания определяют развитие признаков растений, таких как интенсивность фотосинтеза и окраска листьев, напрямую влияя на их рост.
</a:t>
            </a:r>
            <a:endParaRPr lang="en-US" sz="2764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факторы среды повышают вероятность возникновения мутаций, создавая генетическую вариабельность, важную для эволюционной адаптации популяций.
</a:t>
            </a:r>
            <a:endParaRPr lang="en-US" sz="27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— системное нарушение обмена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обусловлен мутациями в гене CFTR, приводящими к нарушению функций эпителиальных клеток. Заболевание вызывает серьёзные проблемы с дыхательной и пищеварительной системами.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метаболический дефект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возникает из-за отсутствия фермента фенилаланин-гидроксилазы. Накопление аминокислоты фенилаланина ведёт к тяжёлым нарушениям развития нервной системы.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— отсутствие пигментации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характеризуется отсутствием меланина в коже и глазах, связан с мутациями, влияющими на синтез пигментов. Это приводит к светочувствительности и риску кожных заболеваний.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заболевания, вызванные мутациями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изменчивости на биологическое разнообразие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способствует формированию новых видов, обеспечивая разнообразие генетических признаков и адаптаций к различным средам обитания.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создаёт условия для образования множества экологических ниш, способствуя сложному взаимодействию организмов в сообществах.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изменчивости в популяциях создаёт устойчивость экосистем, позволяя им выдерживать внешние стрессовые воздействия.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эволюционная устойчивость видов обеспечивается постоянным поступлением новых генетических вариаций и адаптаций к меняющимся условиям.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изменчивости в жизни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признаков — ключ к эволюции и адаптации. Она обеспечивает биологическое разнообразие, развитие медицины и селекции, а также помогает сохранять природные экосистемы и создавать устойчивые сорта растений и животных.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2026-05-10T02:27:46Z</dcterms:created>
  <dcterms:modified xsi:type="dcterms:W3CDTF">2026-05-10T02:27:46Z</dcterms:modified>
</cp:coreProperties>
</file>