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Dressed for the Big School: ключевые идеи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сцена показывает страх, юмор и взросление через одежду и правила.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этот 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переход в более строгую школьную среду: здесь важны не только события, но и тревога, неловкость, характеры и детали, которые меняют смысл сцены.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для обсуждения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назовите, что именно происходит в сцене, не пересказывая всё подряд. Так проще выделить главное событие и не потерять смысл эпизода.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опишите чувства героя и объясните, какие слова или действия показывают его состояние. Для обсуждения важны точные наблюдения, а не общие догадки.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подтверждено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добавьте доказательство: точную деталь, реплику или поступок. Формула «утверждение плюс доказательство» помогает говорить ясно и уважать разные мнения.
</a:t>
            </a:r>
            <a:endParaRPr lang="en-US" sz="13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без спойлеров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переменой естественно возникает волнение: ребёнок переживает, как его увидят другие и получится ли выглядеть правильно. Текст точно передаёт эту знакомую многим тревогу.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обращают внимание на внешний вид, потому что он связан с порядком и ожиданиями взрослых. Из-за этого обычная подготовка становится заметным испытанием.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 момент первого серьёзного школьного дня, когда всё кажется новым и немного пугающим. Поэтому даже мелкая деталь одежды приобретает особое значение.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стиля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 преувеличение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 часто использует преувеличение, чтобы сделать детский страх заметным и почти осязаемым. Смешная подача не убирает серьёзность, а только подчёркивает её.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истории строятся вокруг столкновения ребёнка со строгими взрослыми и их правилами. Из-за этого бытовая сцена быстро превращается в маленький конфликт характеров.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иронией у Даля почти всегда скрыты сильные чувства: неловкость, обида, растерянность. Читатель замечает их именно через точные и необычные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ожидания и переживания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ждёт события с внутренним напряжением, потому что для него важны безопасность и то, как он будет выглядеть перед другими.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остро чувствует любые замечания и исправления. Ребёнок понимает, что от него ждут послушания, даже если он не согласен с происходящим.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сохранить достоинство, а не просто выполнить просьбу взрослых. Поэтому обычная подготовка воспринимается как проверка уверенности в себе.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порог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реакции показывают, что школьный день для него не только про учёбу. Это ещё и момент, когда нужно справиться со смущением и чужими ожиданиями.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 второстепенные персонажи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присутствуют даже тогда, когда их никто не объясняет подробно. Они создают ощущение порядка, но одновременно ограничивают свободу героя.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фигуры помогают увидеть общественный взгляд на ребёнка: как он должен выглядеть, вести себя и соответствовать ожиданиям окружающих.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 старшие задают тон сцене: они решают, что считается правильным, и ожидают аккуратности. Именно через них в историю входит давление норм.
</a:t>
            </a:r>
            <a:endParaRPr lang="en-US" sz="14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начало напряжения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готовится к важному дню: одежду выбирают, примеряют и оценивают. В этой подготовке уже чувствуется, что от него ждут не только внешней аккуратности, но и покорности.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замечания и исправления. Каждый новый штрих усиливает напряжение, потому что герой всё меньше управляет тем, как его видят другие.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мелкая бытовая сцена начинает восприниматься как серьёзная проверка. Именно здесь становится ясно, что речь идёт не только об одежде, а о контроле и доверии.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кульминационный эпизод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одежды окончательно оказывается в центре внимания, герой чувствует неловкость и сопротивление. Ему трудно принять ситуацию, в которой его мнение почти не учитывают.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действие превращается в спор о том, кто решает и кто подчиняется. Из-за этого сцена звучит гораздо острее, чем простая бытовая проблема.
</a:t>
            </a:r>
            <a:endParaRPr lang="en-US" sz="1425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послушание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показывает: проверяется не только терпение героя, но и его готовность соответствовать чужим ожиданиям. В этом и рождается главный драматический узел.
</a:t>
            </a:r>
            <a:endParaRPr lang="en-US" sz="13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одежды превращает обычную подготовку к школе в спор о власти, стыде и праве решать самому.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Роальда Даля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становится символом чужого контроля.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оттенка — комизм, тревога и ирония — одновременно удерживают улыбку и напряжение. Именно это сочетание делает бытовую сцену заметной и психологически точной.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 работают вместе и не дают истории стать ни слишком мрачной, ни слишком лёгкой.
</a:t>
            </a:r>
            <a:endParaRPr lang="en-US" sz="23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смысла — внешний вид и внутреннее взросление — помогают увидеть, что одевание в тексте связано не только с одеждой, но и с правилами.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смысла превращают обычную сцену в метафору взросления.
</a:t>
            </a:r>
            <a:endParaRPr lang="en-US" sz="23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темы связывают личный опыт героя с опытом школьника: неловкость, столкновение с правилами и значение внешнего вида для оценки другими.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помогают обсуждать текст с разных сторон и не сводить его только к сюжету.
</a:t>
            </a:r>
            <a:endParaRPr lang="en-US" sz="23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повторяющихся деталей — одежда, отражение, слово «надо», страх ошибки и замечания взрослых — создают чувство давления и показывают, как герой воспринимает ситуацию.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мотивов достаточно, чтобы увидеть скрытый конфликт в обычной сцене.
</a:t>
            </a:r>
            <a:endParaRPr lang="en-US" sz="24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ключевых слов помогают говорить точнее: они обозначают чувства героя, поведение взрослых и то, как в тексте работает контроль.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дают удобный набор для точного анализа текста на уроке.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вопроса на понимание помогают проверить, кто действует, что происходит и где возникает напряжение, а короткая цитата делает ответ точным.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позволяют быстро убедиться, что текст прочитан внимательно.
</a:t>
            </a:r>
            <a:endParaRPr lang="en-US" sz="24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вопроса на интерпретацию переводят разговор от событий к смыслу: почему деталь важна, что она раскрывает и зачем автор использует юмор.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объяснить не только что происходит, но и почему это важно.
</a:t>
            </a:r>
            <a:endParaRPr lang="en-US" sz="23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оценочных вопроса связывают текст с жизнью: они предлагают подумать о справедливости, школьных правилах и личном опыте давления из-за внешнего вида.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презентации по тексту «Getting Dressed for the Big School».
</a:t>
            </a:r>
            <a:endParaRPr lang="en-US" sz="660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делают обсуждение ближе к жизни и личному опыту.
</a:t>
            </a:r>
            <a:endParaRPr lang="en-US" sz="26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 парах и группах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в выбранном моменте проявляются страх, стыд или сопротивление. Полезно разделить наблюдение о чувствах героя и наблюдение о действиях взрослых.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общий вывод для пары или группы: как эпизод связан с взрослением и правилами. Затем подготовьте короткое устное объяснение для класса.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фрагмента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короткую цитату или один эпизод, объясните его значение и подтвердите вывод двумя точными деталями из текста. Так обсуждение остаётся опорным и доказательным.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обсуждения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взросление часто начинается с неловкости и проверки на самостоятельность. Если опираться на текст и слушать друг друга внимательно, обсуждение становится точнее и интереснее.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2026-07-25T16:19:52Z</dcterms:created>
  <dcterms:modified xsi:type="dcterms:W3CDTF">2026-07-25T16:19:52Z</dcterms:modified>
</cp:coreProperties>
</file>