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птиц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образуют яйца, высиживают их и выкармливают птенцов?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размножение птиц?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птиц помогает понять связь строения, образа жизни и условий среды. Весной и в начале лета у них больше корма и света, а развитие зародыша происходит в яйце вне тела самки.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 внутреннее оплодотворение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в 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спаривания происходит внутреннее оплодотворение. Оплодотворённая яйцеклетка получает запас питательных веществ, а затем в организме самки начинается формирование яйца и будущего зародыша.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самок птиц обычно развит только левый яичник. Это уменьшает массу тела и облегчает полёт, что особенно важно для животных, приспособленных к активному перемещению в воздухе.
</a:t>
            </a:r>
            <a:endParaRPr lang="en-US" sz="912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и самки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раздельнополые: у одних особей развиваются мужские половые клетки, у других — женские. Такое разделение необходимо для полового размножения и появления нового потомства.
</a:t>
            </a:r>
            <a:endParaRPr lang="en-US" sz="9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Брачное поведение и выбор партнёра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размножением многие птицы поют, принимают особые позы и демонстрируют яркое оперение. Такие сигналы помогают привлечь партнёра и показать готовность к размножению.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самке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видов самец приносит корм самке или демонстрирует, что территория подходит для гнезда. Это показывает его способность помочь в успешном выведении потомства.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Скрепление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Брачное поведение не только помогает выбрать партнёра, но и укрепляет связь между птицами. Благодаря этому родителям легче совместно строить гнездо и защищать кладку.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прочность пар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видов пара образуется лишь на один сезон, у других сохраняется несколько лет, а иногда — всю жизнь. Это зависит от вида и условий обитания.
</a:t>
            </a:r>
            <a:endParaRPr lang="en-US" sz="9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размножение птиц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школьного курса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как место защиты яиц и птенцов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бывают чашевидными, дупловыми, наземными, плавучими и расположенными на ветвях. Их форма зависит от среды, в которой птице нужно сохранить кладку и вырастить птенцов.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строительства птицы используют траву, веточки, мох, пух, перья, листья и иногда глину. Эти материалы делают гнездо мягким, тёплым и достаточно прочным.
</a:t>
            </a:r>
            <a:endParaRPr lang="en-US" sz="779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скрывает яйца от врагов, уменьшает риск их повреждения и помогает сохранять тепло. Это особенно важно в период, когда зародыш не может выжить без заботы родителей.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ласточек и стрижей гнёзда прочно закреплены на стенах или скалах. Такое расположение защищает потомство и позволяет использовать труднодоступные места для вывода птенцов.
</a:t>
            </a:r>
            <a:endParaRPr lang="en-US" sz="7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кладки не одинаков у всех птиц: он зависит от вида, условий жизни и вероятности выживания птенцов.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яиц откладывают разные птицы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риск потери потомства, тем чаще кладка больше: часть птенцов обычно не доживает до взрослого возраста.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по условию задания: воробей 4–6, синица 6–12, утка 8–12, курица 10–15 яиц
</a:t>
            </a:r>
            <a:endParaRPr lang="en-US" sz="6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48025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60" y="3431179"/>
            <a:ext cx="234675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птичьего яйца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Скорлупа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наружная оболочка защищает содержимое яйца от ударов и высыхания. Через её поры происходит газообмен, необходимый для развития зародыша.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Подскорлуповые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тонкие слои находятся под скорлупой и служат дополнительным барьером для микробов. Они помогают сохранить внутреннюю среду яйца безопасной.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содержит воду и питательные вещества. Он окружает зародыш и поддерживает его развитие, особенно на ранних этапах, когда органы только начинают формироваться.
</a:t>
            </a:r>
            <a:endParaRPr lang="en-US" sz="67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камера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камера расположена у тупого конца яйца. Она даёт птенцу первый запас воздуха и помогает сделать первый вдох во время вылупления.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Желток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Желток — главный запас пищи для зародыша. Из него он получает вещества, нужные для роста, формирования органов и накопления энергии.
</a:t>
            </a:r>
            <a:endParaRPr lang="en-US" sz="7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части яйца обеспечивают защиту, питание и дыхание зародыша.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яйца и их функции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яйца взаимосвязаны: одни защищают, другие питают, третьи помогают дыханию, поэтому зародыш развивается до вылупления успешно.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Насиживание и поддержание температуры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насиживания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откладки яиц птица устраивается на кладке и согревает её телом. Это нужно, чтобы зародыш начал развиваться в стабильных условиях.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насиживания взрослые птицы переворачивают яйца и защищают их от переохлаждения и перегрева. Температура должна оставаться примерно 37–39 °C.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насиживают оба родителя по очереди, а у некоторых — только один. Если тепла недостаточно, развитие зародыша нарушается или останавливается.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формируются клетки и зачатки органов, затем тело птенца быстро растёт и готовится к вылуплению.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зародыша по дням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идёт поэтапно и требует непрерывного тепла, влаги и питания из желтка до момента вылупления.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 развития куриного яйца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Вылупление и первые часы жизни птенца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Пробивание скорлупы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Птенец использует яйцевой зуб на конце клюва, чтобы сделать трещину в скорлупе. Этот процесс требует сил и времени, поэтому он начинается ещё до полного выхода из яйца.
</a:t>
            </a:r>
            <a:endParaRPr lang="en-US" sz="777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и обсыхание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наружу птенец освобождается от оболочек и некоторое время лежит неподвижно. Ему нужно обсохнуть, согреться и восстановить силы, прежде чем двигаться дальше.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часы особенно важны тепло, защита и кормление. Уязвимый птенец не может долго оставаться без взрослых птиц, поэтому обычно держится в гнезде или рядом с ним.
</a:t>
            </a:r>
            <a:endParaRPr lang="en-US" sz="758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Неодновременное вылупление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яйца в кладке развиваются не совсем одинаково, поэтому птенцы появляются поочерёдно. Это помогает родителям распределять заботу и корм между потомством постепенно.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птенцы готовы к самостоятельной жизни сразу после вылупления.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выводковые и птенцовые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зрелости при вылуплении определяет, как долго птенцы зависят от родителей и где они будут развиваться после рождения.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срок показывает, насколько быстро птица проходит ранние стадии развития при постоянном тепле и достаточном запасе питательных веществ.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 куриного яйца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день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длиться развитие куриного зародыша до вылупления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родители защищают потомство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типичных приёмах защиты яиц и птенцов у птиц.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Приспособления, помогающие потомству выжить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Скорлупа и подскорлуповые оболочки предохраняют зародыша от механических повреждений и частично защищают от микробов. Форма яйца тоже полезна: оно меньше раскатывается и не выпадает из гнезда.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птенцов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подают громкий крик и двигаются, когда голодны. Так родители быстрее находят их, приносят корм и поддерживают нужную температуру тела в первые дни жизни.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яиц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яиц часто совпадает с цветом земли, травы или гнезда. Благодаря этому кладка становится менее заметной для хищников и получает больше шансов сохраниться до вылупления.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птенец окрепнет и начнёт двигаться увереннее, тем меньше он зависит от внешних опасностей. Поэтому быстрый рост — важное приспособление для выживания потомства.
</a:t>
            </a:r>
            <a:endParaRPr lang="en-US" sz="8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зародыш развивается с разной скоростью, поэтому срок насиживания нельзя считать одинаковым для всех птиц.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развития у разных птиц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яйцо и чем дольше идёт развитие, тем больше времени требуется зародышу до вылупления.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размножение птиц зависит от среды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Удлинение дня весной запускает брачное поведение и подсказывает птицам, что наступило подходящее время для гнездования и выведения потомства.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холодная или слишком жаркая погода мешает насиживанию, охлаждает кладку и снижает выживаемость птенцов в первые дни после вылупления.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насекомых, семян или другой пищи мало, родители приносят корм реже. Из-за этого птенцы растут медленнее и чаще погибают.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гнездования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деревьев, осушение водоёмов и разрушение укрытий сокращают число безопасных мест для гнёзд, поэтому размножение становится менее успешным.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показывают последовательный переход от защищённого зародыша к самостоятельной птице.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птицы от яйца до взрослой особи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подготавливает следующий: без насиживания, кормления и тренировки движений птица не становится взрослой и самостоятельной.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жизнь начинается в яйце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птиц — это цепочка точных действий, где важны сезон, гнездо, тепло и забота родителей. Именно так птицы успешно выводят потомство в разных условиях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2026-06-01T10:46:38Z</dcterms:created>
  <dcterms:modified xsi:type="dcterms:W3CDTF">2026-06-01T10:46:38Z</dcterms:modified>
</cp:coreProperties>
</file>