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Толстой. «После бала»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красоте, жестокости и нравственном выборе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Толстого до сих пор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бала» написан в начале XX века, но обращён к эпохе Николая I, когда телесные наказания в армии были обычным явлением. Толстой через резкий контраст двух сцен показывает, как быстро рушатся иллюзии о людях и жизни.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вспоминает молодость и рассказывает о бале, где он был очарован Варенькой и искренне восхищён её отцом, полковником.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бала, уже на рассвете, герой случайно видит жестокое наказание солдата и понимает, что за внешней благопристойностью скрывается насилие.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впечатление становится решающим: Иван Васильевич меняет отношение к полковнику, отказывается от военной службы и пересматривает свою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бала и образ насилия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 и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Толстого наполнен музыкой, светом, движением и вежливостью. Всё вокруг кажется лёгким и красивым, поэтому герой чувствует счастье и доверие к людям.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жестокого 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бала выглядит холодным и мрачным. Туман, барабанный бой, крики и удары создают ощущение боли и страха, резко разрушая праздничное настроение.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как рассказчик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рассказывает историю от первого лица, поэтому она звучит как честное личное воспоминание, а не как сухой пересказ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замечает детали и не скрывает своих чувств: восторг, любовь, потрясение и разочарование показаны открыто и убедительно.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внутренний перелом героя делает рассказ важным уроком: одно сильное впечатление может изменить взгляды и поступки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и её значение в сюжете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чистой симпатии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вызывает у Ивана Васильевича искреннее восхищение. Её доброжелательность и лёгкость создают ощущение праздника и первой любви.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Вареньку через светлые краски, плавные движения и мягкие детали. Этот образ связан с красотой, молодостью и радостью.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Вареньке не исчезает сразу, но сталкивается с суровой правдой жизни. Так Толстой показывает, как быстро меняется взгляд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Полковник: два лица одного человека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этот же человек руководит наказанием солдата и действует холодно, как строгий военный начальник. В нём соединяются учтивость и жестокость.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несоответствие потрясает Ивана Васильевича сильнее всего. Он понимает, что внешний блеск не всегда означает настоящую человечность.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полковник кажется воспитанным, добрым и заботливым отцом. Он умеет держаться красиво и производит очень приятное впечатление на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впечатление меняет взгляд героя на жизнь.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рассказе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сцен помогает увидеть главный смысл рассказа.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что красивый внешний вид может скрывать несправедливость и боль.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Л. Н. Толстого «После бала»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нравственного выбора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заставляет задуматься, может ли человек оставаться спокойным, если рядом совершается жестокость и унижение слабого.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не оправдывает увиденное и прислушивается к совести, а не к удобным объяснениям окружающих.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отказывается от военной карьеры, потому что не хочет быть частью системы насилия.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рассказ показывает: личная ответственность начинается с готовности не мириться с несправедливостью.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героя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настроения происходит почти мгновенно: одно увиденное событие разрушает прежнюю уверенность героя в людях.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спад после сцены наказания показывает, что нравственный шок сильнее личной увлечённости и меняет жизненную позицию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рассказа Л. Н. Толстого «После бала»; интерпретационная шкала эмоциональной динамики, 1903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платье и светлый образ Вареньки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платье Вареньки, лёгкие движения и улыбка создают ощущение чистоты и праздника. Толстой связывает её образ с молодостью, радостью и доверчивостью, поэтому герою кажется, что мир вокруг прекрасен и прост.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туман и холодное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бала меняется всё: вместо музыки слышен барабанный бой, вместо яркого зала — серое, сырое пространство. Холодное утро подчёркивает жестокость происходящего и делает сцену наказания особенно тяжёлой для читателя.
</a:t>
            </a:r>
            <a:endParaRPr lang="en-US" sz="125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Окровавленная спина как знак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страшная деталь рассказа — изуродованная спина солдата. Она не просто передаёт боль, а становится символом бесчеловечности системы, в которой страдание человека принимают как обычное и допустимое дело.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просто и точно, без лишних украшений. Короткие фразы делают рассказ ясным, а спокойная интонация усиливает впечатление правдивости и внутренней силы повествования.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строит текст на резком сопоставлении. Свет и тьма, музыка и барабан, радость и страх помогают читателю сразу увидеть главное противоречие рассказа.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объясняет мораль прямо. Он показывает её через поступки, жесты, детали внешности и обстановки, поэтому вывод читатель делает самостоятельно и особенно ясно.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речи героя подчёркивают его потрясение и помогают передать, как одно событие постепенно меняет его взгляд на полковника, службу и самого себя.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Толстого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работают вместе и усиливают друг друга, создавая у читателя не только картину событий, но и сильное нравственное впечатление.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выразительным средством становится контраст: именно он объединяет детали, звуки и цвета в единый смысловой замысел.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Л. Н. Толстого «После бала»; аналитическое обобщение художественных приёмов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в основе сюжета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Николая I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временем, когда в армии строго поддерживалась дисциплина и телесные наказания считались допустимыми. Это создаёт историческую основу для сцены расправы.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Шпицрутены 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показана реальная форма наказания солдат — прогон через строй. Толстой опирается на исторически известную жестокую практику, чтобы показать её бесчеловечность.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 — публикация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произведение в начале XX века, осмысливая прошлое через тему совести и ответственности. Исторический сюжет становится нравственным предупреждением современникам.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72817"/>
            <a:ext cx="3604200" cy="11978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бала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состояния героя до и после события показывает, как резко одно впечатление может изменить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доверия к внутреннему протесту доказывает, что нравственное сознание героя сильнее привычки и внешнего блеска.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композиция рассказа Л. Н. Толстого «После бала»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53542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86915"/>
            <a:ext cx="750900" cy="600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личного опыта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как форма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вспоминает молодость уже как взрослый человек. Поэтому событие показано не только как факт биографии, но и как важный жизненный урок, который сохранился в памяти навсегда.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усиливает смысл пережитого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годы помогают герою увидеть главное: не праздник, а скрытая жестокость определила его дальнейший выбор. Память отбирает самое важное и делает его особенно убедительным для читателя.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становится общим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человека превращается в размышление о совести и ответственности. Через личное признание Толстой показывает, как важно не закрывать глаза на зло, даже если оно кажется привычным.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жизненному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одно сильное переживание меняет судьбу героя.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убеждает, что внешняя красота и хорошее воспитание ничего не стоят, если человек равнодушен к чужой боли и допускает жестокость рядом с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нравственность проверяется не на празднике, а в поступке. Важно, как человек относится к слабому, беззащитному и униженному.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молчаливое согласие с насилием тоже делает человека ответственным. Совесть требует не только видеть правду, но и делать выбор.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«После бала» важно читать в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один поступок и одно увиденное событие способны изменить жизнь. Он учит замечать несправедливость, думать о совести и ценить настоящую человечность.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2026-05-22T18:08:24Z</dcterms:created>
  <dcterms:modified xsi:type="dcterms:W3CDTF">2026-05-22T18:08:24Z</dcterms:modified>
</cp:coreProperties>
</file>