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в мире накануне Первой мировой войны?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союзы и напряжённость ключевых держав формировали предпосылки войны.
</a:t>
            </a:r>
            <a:endParaRPr lang="en-US" sz="2759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индустриальный прогресс и колониальные амбиции усилили соперничество стран. Европа разделилась на два блока, что создало напряжённость и подготовило почву для масштабного конфликта.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пороге крупных перемен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сформировались два главных военно-политических союза: Антанта, объединяющая Францию, Россию и Великобританию с 1907 года.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Противопоставлялся Тройственный союз, созданный в 1882 году между Германией, Австро-Венгрией и Италией, что способствовало росту риска общего конфликта в Европе.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в Европе перед войной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II возглавлял Российскую империю, активно влияя на внешнюю политику и поддерживая свои национальные интересы.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II в Германии стремился к расширению военного и политического влияния своей страны в мире.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 V в Великобритании являлся символом монархии, сочетающей традиции с элементами парламентаризма.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Иосиф I и Виктор Эммануил III контролировали Австро-Венгрию и Италию, также влияя на альянсы и дипломатические решения.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монархи Европы и их роль в политике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Франко-прусской войны Германия получила Эльзас и Лотарингию, что вызвало стремление Франции к реваншу и усилению напряжённости.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активно расширяла свое колониальное влияние и стремилась пересмотреть существующие сферы контроля в мире.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приводили к обострению недоверия между великими державами, способствуя новому витку конфликтов и споров.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споры и планы Германии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утраченных территорий как национальная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Реваншистские настроения во Франции после 1871 года сосредоточились на восстановлении контроля над Эльзасом и Лотарингией. Это стало центральным элементом государственной политики и мобилизовало общество.
</a:t>
            </a:r>
            <a:endParaRPr lang="en-US" sz="1334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и стратегические альянсы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проводила реформы армии и дипломатические сдвиги, заключив союзы с Россией в 1892 году и Великобританией в период 1904–1907 годов, чтобы укрепить свои позиции на международной арене.
</a:t>
            </a:r>
            <a:endParaRPr lang="en-US" sz="1338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реваншизм, реформы и союзники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Германия стала ведущей военной и промышленной державой Европы, значительно опережая многих соседей.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мощного флота поставило Германию в прямую конкуренцию с Великобританией, стремившейся сохранить морское превосходство.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Германия расширяла свои колонии, укрепляя экономическое и политическое влияние на континенте.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железной дороги Берлин–Багдад символизировал желание Германии расширить влияние на Ближнем Востоке и усилить свои позиции.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влияние Германии в начале XX века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располагала самой крупной армией Европы с более чем 6 миллионами мобилизационного резерва, что обеспечивало ей лидерство в военной мощи.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покровитель православных народов на Балканах, Россия стремилась контролировать стратегические проливы, что вызывало трения с Османской империей и Великобританией.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армия, дипломатия и интересы на Балканах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Боснии и Герцеговины Австро-Венгрией в 1908 году вызвала резкую критику со стороны России и Сербии, усилив региональное напряжение.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поддерживала Сербию, что способствовало эскалации конфликтов и росту противостояния с Австро-Венгрией.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кризисов на Балканах стала важным фактором дестабилизации европейской политической ситуации и подготовки к войне.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вопрос и противостояние держав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лидеры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1913 году крупнейшие экономики Европы представляли Германия, Великобритания, Франция, Россия и Австро-Венгрия. Германия стремительно наращивала промышленное производство, догоняя лидеров.
</a:t>
            </a:r>
            <a:endParaRPr lang="en-US" sz="1396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борьба и рынки сбыта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контролировала четверть мировой территории и более 400 миллионов жителей, что давало ей значительные ресурсы и влияние в глобальном экономическом соперничестве.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соперничество европейских держав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флота, активно развивались авиация и артиллерия, что влило новые тактические возможности в военные планы государств.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дредноутов и военных расходов отражает обострение соперничества между главными державами, создавая напряжённость в преддверии войны.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военные отчёты, 1914 год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новые технологии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Марокканский кризис (1905)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вокруг статуса Марокко между Францией и Германией вызвал напряжённость и усилил раскол в Европе.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Боснии и Герцеговины (1908)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присоединила территорию, что вызвало резкую реакцию России и Сербии, увеличив напряжённость на Балканах.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Агадирский инцидент (1911)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германских войск в Марокко оспаривало французское влияние, усугубляя конфликты между колониальными державами.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Итало-турецкая война (1911–1912)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захватила Ливию у Османской империи, что подорвало её позицию и усилило кризис на Балканах.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кризисы начала XX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войне союз Сербии, Болгарии, Греции и Черногории привёл к значительному сокращению османских владений в Европе, укрепив позиции национальных государств.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война возникла из-за споров между бывшими союзниками, что ослабило регион и увеличило напряжённость между Сербией, Австро-Венгрией и Россией.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войны 1912–1913 годов и их последствия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«Чёрная рука» и националистическое подполье Сербии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«Чёрная рука» активно поддерживала идеи сербского национализма и проводила операции против Австро-Венгрии, подрывая стабильность на Балканах.
</a:t>
            </a:r>
            <a:endParaRPr lang="en-US" sz="1318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Националистические движения в Восточной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Польше, Чехии и Венгрии национализм стимулировал стремления к автономии и независимости, ослабляя контроль многонациональных империй и способствуя обострению конфликтов.
</a:t>
            </a:r>
            <a:endParaRPr lang="en-US" sz="1199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 в Европе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стимулировали патриотизм и подозрительность, формируя общественное мнение в пользу милитаризма и национальной гордости.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песни и плакаты активно использовались для мобилизации населения, подчеркивая идею необходимости защиты Родины.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отражали тревожные настроения общества, усиленные ожиданием крупных перемен и страхом перед войной.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информационные тенденции того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921022"/>
            <a:ext cx="3848986" cy="2373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европейские империи, их территории, население и экономическая специфика накануне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демографические данные показывают значительную конкуренцию между державами и неоднородность их имперских владений.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атласы Европы, ООН статистика 1914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их владения в 1914 году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бюджеты в эти годы резко выросли, что привело к масштабному обновлению вооружений и усилению потенциальных конфликтов.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ясно демонстрируют, что государства готовились к крупным вооружённым столкновениям, повышая вероятность масштабной войны.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отчёты и исторические исследования, 1914 год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великих держав и военные расходы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«План Шлиффена» предусматривал молниеносное наступление Германии через Бельгию для быстрой победы над Францией.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«план XVII» нацелен на возвращение утраченных территорий через активные наступательные операции в Эльзас-Лотарингии.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планировала быструю мобилизацию, рассчитывая на преимущество в численности и поддержку балканских союзников до вовлечения других держав.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и планы ведущих стран к 1914 году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Австро-Венгрии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боялась усиления Сербии, поддерживаемой Россией, что угрожало её многонациональной стабильности и позиции на Балканах. Это порождало напряжённость и подготовку к возможному конфликту.
</a:t>
            </a:r>
            <a:endParaRPr lang="en-US" sz="1367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Реваншистские и стратегические интересы других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стремилась вернуть Эльзас и Лотарингию, Великобритания боролась за сохранение баланса сил, а Османская империя теряла территории, что усугубляло международное соперничество.
</a:t>
            </a:r>
            <a:endParaRPr lang="en-US" sz="1321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и соперничество между странами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истории для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Первой мировой показывают, как нежёсткий баланс сил, усиление национализма и вооружений ведут к катастрофическим конфликтам. Важно извлечь этот урок для предотвращения будущих войн.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2026-05-11T02:25:32Z</dcterms:created>
  <dcterms:modified xsi:type="dcterms:W3CDTF">2026-05-11T02:25:32Z</dcterms:modified>
</cp:coreProperties>
</file>