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jpe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мировой литературы: почему классика разных стран важна в 11 классе
</a:t>
            </a:r>
            <a:endParaRPr lang="en-US" sz="3069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мира учит понимать человека, время и культуру.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тема «Из мировой литературы»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как тексты разных стран входят в общий культурный опыт. Через канон, переводы и экранизации школьник видит связи между русской, европейской, восточной, американской и латиноамериканской традициями.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 как основа европейской литературной традиции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Гомер в «Илиаде» и «Одиссее» создал образцы эпоса, где герой связан с судьбой, долгом и дорогой домой, а повествование приобрело масштаб общечеловеческого опыта.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трагедия у Софокла и Еврипида раскрыла конфликт свободы, обязанности и рока, показав, что нравственный выбор нередко совершается в условиях неразрешимого противоречия.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литература продолжила античную традицию: у Вергилия личная судьба соотнесена с идеей государства, а у Овидия подчеркнуты изменчивость мира и переменчивость самого человека.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эпохи мировой литературы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процесс не только сменяет стили, но и по-новому раскрывает человека в истории.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каждой эпохой возрастает жанровое разнообразие, усложняется образ личности и расширяется культурная география.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мировой литературы; школьный курс 11 класса.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литературные традиции и их художественные модели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эпос и нравственный выбор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«Рамаяна» и «Махабхарата» соединяют героику, философию и религиозное понимание мира. В этих текстах подвиг героя всегда связан с обязанностью, а личное решение приобретает судьбоносный смысл для семьи, государства и космоса.
</a:t>
            </a:r>
            <a:endParaRPr lang="en-US" sz="833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Поэзия, ритуал и природа в Китае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«Ши цзин» показывает, как слово становится частью обряда, памяти и нравственного идеала. В нём особенно заметна связь человеческой жизни с природным ритмом, сдержанностью чувства и уважением к традиции.
</a:t>
            </a:r>
            <a:endParaRPr lang="en-US" sz="876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«Тысяча и одна ночь» как рамка повествования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сказок выстроен как цепь историй, объединённых единой обрамляющей ситуацией. Такая композиция повлияла на европейскую прозу и закрепила интерес к сюжету, который разветвляется и удерживает внимание читателя.
</a:t>
            </a:r>
            <a:endParaRPr lang="en-US" sz="88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в школьном и мировом каноне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Шекспира стали универсальным языком разговора о власти, ревности, мести, сомнении и любви. Его герои действуют в предельно напряжённых обстоятельствах, где характер раскрывается через выбор и поступок.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Шекспира конфликт личности и мира не теряет актуальности, потому что показывает не только внешнюю борьбу, но и внутренний разлад человека, ищущего смысл, справедливость и меру ответственности.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«Гамлет», «Ромео и Джульетта», «Макбет» и «Король Лир» входят в число самых узнаваемых текстов мировой драматургии. Их сюжеты многократно переосмыслялись в театре, переводе и кино.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028" y="1175216"/>
            <a:ext cx="2947844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авторы мировой литературы и их вклад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произведения определяли развитие жанров и художественных форм.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Канон строится вокруг авторов, которые создали новые способы изображения человека, конфликта и исторического времени.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литературный канон.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как ведущий жанр Нового времени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XVIII–XIX веков стал главной формой изображения общества, потому что позволил показать частную жизнь героя на широком историческом и социальном фоне.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«Дон Кихот», «Отверженные», «Война и мир» и «Преступление и наказание» расширили возможности романа, соединив приключение, философию, историю и анализ совести.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жанра особенно важны многоголосие, развитие персонажа во времени и внутренний конфликт, который делает судьбу героя психологически убедительной и нравственно значимой.
</a:t>
            </a:r>
            <a:endParaRPr lang="en-US" sz="1291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роман показал, что личная биография может стать художественным способом осмыслить эпоху, общественные перемены и цену морального выбора.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литературное произведение становится мировым
</a:t>
            </a:r>
            <a:endParaRPr lang="en-US" sz="239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текста от создания до признания в международном каноне.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84300"/>
            <a:ext cx="440100" cy="35208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личности в литературе XIX века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и внутреняя независимость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сделал центральной темой неповторимость личности и её право на духовную свободу. Герой стремится к идеалу, даже если этот путь ведёт к конфликту с обществом и судьбой.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 как испытание характера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Байрон, Гюго, Пушкин, Стендаль, Флобер и Толстой показывали, что свобода неотделима от ответственности. Человек определяется тем, как он отвечает на давление времени и обстоятельств.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и столкновение с действительностью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сосредоточился на том, как человек оказывается связан средой, историей и социальными правилами. В центре оказывается не мечта сама по себе, а её проверка жизнью.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литературных направлений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направлений показывает, как литература по-новому отвечает на одни и те же вопросы о человеке, но сохраняет связь с культурной памятью.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романтизма к постмодернизму усиливаются сложность формы и рефлексия, а литература все дальше уходит от единой нормы.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литературного канона и теории литературы.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монолог и поток сознания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модернизм изображает сознание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Модернистская проза переносит центр внимания во внутренний мир героя. Важны ассоциации, паузы, незавершенные мысли и субъективное восприятие происходящего.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меняется ощущение времени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 таких текстах становится нелинейным: воспоминания, впечатления и детали соединяются свободно. Так форма передает не событие, а движение сознания.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XX века о войне, насилии и памяти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проза и поэзия показывают не только фронтовой опыт, но и то, как война меняет человека изнутри, разрушая привычные представления о жизни.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этих текстах не сводится к прошлому: она помогает сохранить нравственный ориентир, не допустить повторения катастроф и удержать человеческое в человеке.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Оруэлла и Солженицына тема насилия расширяется до уровня общества: литература становится способом говорить о давлении идеологии и подавлении личности.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Хемингуэя, Ремарка и Шолохова раскрывают цену выживания, утрату иллюзий и необходимость сохранять достоинство даже в предельных обстоятельствах.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122903"/>
            <a:ext cx="4814700" cy="19754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литература разных регионов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что у разных культур свои исторические опоры, но схожие вопросы о человеке и его месте в мире.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традиции различаются по историческому опыту, но сходятся в поиске языка для памяти, свободы и личной идентичности.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литературные программы и школьные хрестоматии.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3" y="1839225"/>
            <a:ext cx="552000" cy="44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5728" y="1784025"/>
            <a:ext cx="552000" cy="55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2865" y="1784025"/>
            <a:ext cx="552000" cy="55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перевод частью мировой литературы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998975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новой аудитории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360000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открывает произведение читателю другой культуры и позволяет тексту выйти за пределы национального контекста, сохраняя его смысловую ценность.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704700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жизнь текста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6065725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качественный перевод не только переносит смысл, но и создает собственную культурную версию произведения, значимую для новой читательской среды.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851837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интонации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3212863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передаче поэзии и прозы важны ритм, слово и пауза: именно они формируют ощущение авторского голоса и художественной меры.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повторяются в мировой литературе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тема звучит по-разному в зависимости от эпохи: меняются жанр, герой и конфликт, но не исчезает сам вопрос.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тем объясняет, почему классика не стареет: она возвращается к базовым человеческим переживаниям в новых исторических формах.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мировой литературы в школьном курсе.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литература и современный читатель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классика живет не только на страницах книг: её читают в электронных библиотеках, смотрят в киноадаптациях и обсуждают в театральных постановках.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помогает понять, почему произведение было написано именно так, какие общественные проблемы оно отражало и на что спорило с эпохой.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Современному школьнику важно сопоставлять оригинал и перевод, чтобы замечать, как меняются интонация, образность и смысловые акценты в разных языковых версиях.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мировой литературы развивает культурную память, умение интерпретировать текст и способность сравнивать художественные системы без упрощения и поверхностных оценок.
</a:t>
            </a:r>
            <a:endParaRPr lang="en-US" sz="129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произведение мировой литературы
</a:t>
            </a:r>
            <a:endParaRPr lang="en-US" sz="239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увидеть связь между историей, формой и смыслом текста.
</a:t>
            </a:r>
            <a:endParaRPr lang="en-US" sz="157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мировой литературный канон остается живым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книги не теряют актуальности, потому что ставят перед читателем вопросы, которые не устаревают: как жить, что считать справедливым и где проходит граница выбора.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канон нельзя воспринимать как список «обязательных» текстов: это пространство живого разговора между прошлым и настоящим, читателем и культурой.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специфика языка, истории и формы не мешает пониманию, а делает каждое произведение неповторимым и помогает увидеть общий человеческий опыт с новой стороны.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литература: общий опыт человечества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что классика разных стран помогает понять человека глубже, видеть связь эпох и ценить разнообразие культурных голосов, объединённых общими нравственными вопросами.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2026-05-20T03:01:03Z</dcterms:created>
  <dcterms:modified xsi:type="dcterms:W3CDTF">2026-05-20T03:01:03Z</dcterms:modified>
</cp:coreProperties>
</file>