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как система популяций: комплексный подход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рассматривает вид через множество взаимосвязанных популяций.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определяется способностью к воспроизводству плодовитого потомства, популяция — локальной группой особей с общими демографическими и генетическими характеристиками, что важно для изучения эволюции и сохранения биоразнообразия.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понимания видов и популяций в биологии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 учитывает совместимость репродуктивных систем и способность к образованию плодовитого потомства при межособностном скрещивании.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основывается на сходстве внешних признаков и структуры организма, позволяя выделять виды по внешним характеристикам.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и географический критерии отражают различия в средах обитания и ареалах, что способствует выделению видов по экологической нише и географическому распределению.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опирается на общий генофонд, уровень гомологии ДНК и генетическую вариабельность, обеспечивая точность в различении видов.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вида в современной классификации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формируется из множества географически и экологически обособленных популяций, каждая из которых адаптирована к местным условиям обитания.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популяциями обеспечивают генетический обмен и поддерживают эволюционную динамику вида в целом.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бурый медведь, представленный отдельными популяциями в Кавказских горах, на Камчатке и Карпатах, демонстрирующими адаптационные особенности.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как интеграция разнообразных популяций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число особей в естественных популяциях колеблется, но стабильные группы обычно насчитывают от сотен до нескольких сотен представителей.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100–300 особей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размер стабильной популяции, обеспечивающий генетическое разнообразие и устойчивое существование.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Биологического института РАН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и половая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Возрастное распределение определяет динамику популяции, включая поступление молоди и старение особей. Половой состав влияет на репродуктивный потенциал и социальную организацию.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расселение и генетический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расселения — равномерный, случайный или агрегатный — отражает экологическую адаптацию. Генетическая структура формирует вариабельность и устойчивость популяции к изменениям среды.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популяции: организационные уровни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новой популяции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изоляции, адаптации и дивергенции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редкая популяция приспособлена к уникальным условиям южных территорий и требует охраны для предотвращения исчезновения вида. Численность стабилизируется благодаря природоохранным мерам.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леопард в Южном Приморье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занимают важную экологическую нишу в северных лесах. Их популяция отличается сезонными миграциями и адаптацией к суровому климату региона.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волков в Карелии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Многочисленная популяция, играющая ключевую роль в экосистеме тайги, отличается устойчивостью к климатическим изменениям и служит средой обитания для множества видов.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лиственница в тайге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популяций животных и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154791"/>
            <a:ext cx="4063200" cy="11598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численности, плотности, продолжительности жизни и изменчивости у синицы, ежа и дуба демонстрируют разнообразие жизненных стратегий.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параметрах отражают адаптации и стратегии выживания у разных видов.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МГУ, 2021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популяций различных 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плотность определяют плотность населения и оказывают влияние на конкуренцию за ресурсы и выживаемость.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отражает репродуктивный потенциал и способность популяции к обновлению и росту.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влияет на скорость замещения поколений и динамику численности в популяции.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прироста и репродуктивная способность определяют способность популяции адаптироваться и поддерживать устойчивость в меняющихся условиях.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параметры и устойчивость популяций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представляет собой совокупность всех генов, существующих в особях одной популяции. Он отражает уникальность генетического набора и потенциал вида к адаптации и эволюции.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структура проявляется в частоте различных аллелей и генетическом полиморфизме, влияя на разнообразие признаков и устойчивость популяции к внешним воздействиям.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генов в популяции способствует её адаптивной гибкости, позволяя справляться с изменениями окружающей среды и служит фундаментом для эволюционных процессов.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и генетическая структура популяций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
</a:t>
            </a:r>
            <a:pPr algn="l" indent="0" marL="0">
              <a:lnSpc>
                <a:spcPct val="130039"/>
              </a:lnSpc>
              <a:buNone/>
            </a:pPr>
            <a:r>
              <a:rPr lang="en-US" sz="5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изменения в структуре ДНК генов создают новые аллели, увеличивая генетическое разнообразие и предоставляя сырьё для эволюции.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
</a:t>
            </a:r>
            <a:pPr algn="l" indent="0" marL="0">
              <a:lnSpc>
                <a:spcPct val="130039"/>
              </a:lnSpc>
              <a:buNone/>
            </a:pPr>
            <a:r>
              <a:rPr lang="en-US" sz="5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особей между популяциями способствует обмену генетической информацией, уменьшая генофонды и снижая риск инбридинга.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
</a:t>
            </a:r>
            <a:pPr algn="l" indent="0" marL="0">
              <a:lnSpc>
                <a:spcPct val="130039"/>
              </a:lnSpc>
              <a:buNone/>
            </a:pPr>
            <a:r>
              <a:rPr lang="en-US" sz="5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флуктуации в частоте аллелей при небольших размерах популяции могут вызвать значительные изменения генетической структуры.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приспособленных генотипов приводит к закреплению полезных аллелей, усиливая адаптивные качества популяции.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поддержания генетической вариабельности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возникает при разделении популяций физическими барьерами, препятствуя обмену генами и инициируя независимую эволюцию.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изоляция проявляется в несоответствии периодов размножения, что способствует накоплению генетических отличий и происхождению новых форм и видов.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 этологическая изоляция связаны с различиями в условиях обитания и брачном поведении, ограничивая возможность скрещиваний внутри вида.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популяций: типы и эволюционные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одной и той же виды могут различаться морфологически и физиологически под влиянием климатических условий. Например, окраска песчанки варьирует в зависимости от региона России, отражая адаптацию к местной среде.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различия проявляются в форме и структуре признаков, таких как листья у дуба в северных и южных районах, подчеркивая влияние географической среды на разнообразие вида.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изменчивость внутри вида: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Разъединённые популяции способствуют сохранению генетического разнообразия, что снижает риск исчезновения и способствует долговременному выживанию вида.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видов, обладающих разрозненными популяциями, обладают большей адаптивной способностью и устойчивостью к экологическим стрессам.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Института биологии развития РАН (2022)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Департамент экологии МГУ,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Рассматриваемые данные отражают сезонные колебания численности с выраженными пиками в благоприятные периоды для грызунов и насекомых.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численности демонстрируют влияние экологических факторов и циклическую природу популяционных процессов в данных группах.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популяций: рост и колебания численности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ресурсы между популяциями разных видов ограничивает численность и формирует структуру экосистемы, стимулируя адаптивные изменения.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отношения, такие как мутуализм и комменсализм, укрепляют взаимную выгоду и способствуют стабильности природных сообществ.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паразитизм регулируют численность популяций, поддерживая баланс и обеспечивая биоразнообразие на уровне экосистемы.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популяциями: экосистемный аспект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амурского тигра: надежда на сохранение
</a:t>
            </a:r>
            <a:endParaRPr lang="en-US" sz="131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наблюдение и анализ популяций амурского тигра позволяют выявить угрозы и разработать программы по защите его местообитаний и объединению разрозненных групп.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коридоров для объединения популяций
</a:t>
            </a:r>
            <a:endParaRPr lang="en-US" sz="1311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коридоры способствуют перемещению животных между изолированными популяциями, увеличивая генетическое разнообразие и улучшая шансы на выживание редких видов.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популяционного подхода в охране редких 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нарушает физиологические функции организмов, снижая выживаемость и репродуктивный потенциал многих популяций.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естественных местообитаний вследствие урбанизации и сельского хозяйства приводит к сокращению численности диких популяций и уменьшению ареалов видов.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чужеродных видов и изменения климата провоцируют конкурентное вытеснение коренных популяций, усложняя восстановление экологического равновесия.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ареалов ограничивает миграции и генетический обмен, увеличивая риск вырождения и утраты биологического разнообразия.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влияние на популяции и биоразнообразие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Популяционный анализ раскрывает сложные взаимосвязи генетики, экологии и эволюции, формируя научную базу для сохранения биоразнообразия и устойчивого развития экосистем.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как система популяций: интегративный взгляд и будущее исследований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2026-05-10T06:52:53Z</dcterms:created>
  <dcterms:modified xsi:type="dcterms:W3CDTF">2026-05-10T06:52:53Z</dcterms:modified>
</cp:coreProperties>
</file>