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Рим: от города на Тибре до мировой античной державы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Лация к империи: власть, право, войны и городская культура в истории Рима.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рамки и этапы развития Рима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дата основания Рима — 753 год до н. э., но это легенда. Республика возникла в 509 году до н. э., принципат оформился при Августе в 27 году до н. э., а Западная империя пала в 476 году н. э. Обычно выделяют царскую эпоху, республику, позднюю республику, принципат и позднюю империю.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Италии и ранние условия развития Рима
</a:t>
            </a:r>
            <a:endParaRPr lang="en-US" sz="209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основа складывалась на берегах Тибра в Лации: река давала транспорт и связь с соседями, а сухопутные пути облегчали обмен товарами и идеями между общинами.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Лаций и река Тибр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холмов обеспечивали естественную защищённость поселения, помогая контролировать подступы. Это усиливало устойчивость раннего сообщества и снижало уязвимость перед набегами.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холмов как опора безопасности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удобной переправы через Тибр делала место выгодным торговым и контактным центром. Рим быстрее вовлекался в региональные связи и наращивал влияние вокруг себя.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путей и доступ к переправам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 и сравнительно мягкий климат поддерживали земледелие и кормовую базу. Доступ к морскому побережью расширял обмен, а экономическая устойчивость помогала объединять общины.
</a:t>
            </a:r>
            <a:endParaRPr lang="en-US" sz="935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Плодородие, климат и объединение общин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господству: как Рим усилился внутри Италии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шагов экспансии в Италии (поэтапный переход к контролю и созданию опорных союзов).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исполнительная и военная власть принадлежала консулам, избираемым на один год. Сенат задавал общую политическую линию, а народные собрания утверждали законы и выбирали должностных лиц.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патрициев и плебеев привёл к появлению институтов защиты интересов плебса: народных трибунов. Записи «Законов XII таблиц» ограничивали произвол и способствовали правовой определённости.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плебеи добивались более широкого доступа к магистратурам. Так республика сочетала традиции, выборность и сложный баланс между различными группами свободного населения.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республика: политическое устройство и борьба сословий
</a:t>
            </a:r>
            <a:endParaRPr lang="en-US" sz="16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 и военная организация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Республиканские войска строились вокруг легионов и опирались на дисциплину, инженерное обеспечение и регулярное снабжение. Легион в разные периоды насчитывал примерно 4–6 тысяч человек и делился на более мелкие подразделения для управляемости в бою.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ранний период использовалась манипулярная система, позднее — когортная. Превосходство усиливали регулярные наборы, развитая осадная техника, укреплённые лагеря и возможность быстрее перебрасывать войска по Италии и в провинции.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Пунические войны: борьба Рима и Карфагена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историческая традиция; школьный курс истории Древнего мира.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трёх Пунических войн и их последствия для расстановки сил в Средиземноморье.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Карфагеном закрепила за Римом ведущую роль в Западном Средиземноморье и открыла путь к дальнейшей экспансии в Испании, Греции и Северной Африке.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«итальянского ядра» Рим перешёл к многонациональной системе провинций, что увеличивало административную нагрузку и требовало устойчивого управления территориями.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владений Рима в Средиземноморье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поэтапного продвижения показывает, как военная экспансия превращалась в управляемую империю: рост провинций отражал расширение возможностей и обязанностей государства.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мира; порядок регионов показан как последовательность этапов (условно для визуализации).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поздней республики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II–I веках до н. э. усилились социальное неравенство и земельный вопрос. Расширение завоеваний обогащало знать, но ухудшало положение мелких землевладельцев и городских бедняков.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всё больше зависело от рабского труда, из-за чего экономические различия закреплялись. Это влияло и на политику: интересы разных слоёв расходились быстрее, чем республиканские механизмы успевали отвечать.
</a:t>
            </a:r>
            <a:endParaRPr lang="en-US" sz="1198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братьев Гракхов и военная реформа Мария по-новому перераспределяли ресурсы и роль армии. Одновременно обострилась борьба Суллы, Помпея и Цезаря за власть.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показали предел традиционных институтов: республиканская система плохо справлялась с управлением огромным государством. Конфликт внутри элит становился структурной проблемой, а не временным кризисом.
</a:t>
            </a:r>
            <a:endParaRPr lang="en-US" sz="11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Юлий Цезарь и переход к единовластию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Галльские победы и старт гражданской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Юлия Цезаря связано с завоеванием Галлии, завершённым к 50 году до н. э. В 49 году до н. э. он перешёл Рубикон, начав гражданскую войну, которая окончательно разрушила прежний баланс сил в республике.
</a:t>
            </a:r>
            <a:endParaRPr lang="en-US" sz="171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власти и последствия убийства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он сосредоточил ключевые полномочия и стал пожизненным диктатором. Его опора на армию и личную власть встречала сопротивление части сенаторской знати; убийство в 44 году до н. э. не вернуло республику, а закрепило новый этап борьбы, где решающую роль получил Октавиан.
</a:t>
            </a:r>
            <a:endParaRPr lang="en-US" sz="17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и создание Римской империи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год до н. э. — титул Августа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получил титул Августа и закрепил принципат. Республиканские формы продолжали существовать, но реальная власть сосредоточилась у одного правителя, что изменило баланс управления.
</a:t>
            </a:r>
            <a:endParaRPr lang="en-US" sz="1332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административные основы принципата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Августе укрепились постоянная армия и имперская администрация. Появилась устойчивее система контроля, включая бюрократические механизмы, позволяющие связывать решения центра с провинциальной реальностью.
</a:t>
            </a:r>
            <a:endParaRPr lang="en-US" sz="1187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Pax Romana — стабильность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период Pax Romana: сравнительная внутренняя стабильность помогала торговле и городскому росту. Строительство дорог расширяло связи, а инфраструктура поддерживала работу рынков и управления на местах.
</a:t>
            </a:r>
            <a:endParaRPr lang="en-US" sz="11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и управление огромной державой
</a:t>
            </a:r>
            <a:endParaRPr lang="en-US" sz="2307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управлялась через сеть провинций. Наместники отвечали за порядок и выполнение распоряжений центра, а провинциальные структуры обеспечивали регулярность управления на огромных расстояниях.
</a:t>
            </a:r>
            <a:endParaRPr lang="en-US" sz="901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 наместники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Налоговая система связывала экономику с политикой. Собранные средства поддерживали армию, администрацию и строительство, делая финансы центральным звеном устойчивости имперского механизма.
</a:t>
            </a:r>
            <a:endParaRPr lang="en-US" sz="893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как основа системы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уменьшать трения на местах, власть опиралась на сотрудничество с местными элитами. Это помогало интегрировать провинции и сохранять управляемость без постоянного силового давления.
</a:t>
            </a:r>
            <a:endParaRPr lang="en-US" sz="968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 местными элитами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известными династиями считались Юлии-Клавдии, Флавии, Антонины и Северы. При Траяне (98–117) империя достигла максимального размаха, включая Дакию и Месопотамию.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и пример Траяна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Верхушка общества формировала политический ресурс империи, тогда как плебеи и несвободные обеспечивали основную повседневную экономическую нагрузку.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римского общества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социальную пирамиду: власть концентрировалась у привилегированных групп, а труд и большая часть численности приходились на плебеев и рабов.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истории Древнего мира (качественная группировка без привязки к точным долям населения).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 объединял публичную жизнь: здесь проходили политические обсуждения, судебные разбирательства и торговые встречи. Городская повседневность напрямую зависела от работы этого пространства.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 были не просто банями: они сочетали санитарную, социальную и культурную функции. Римляне проводили там время, общались и укрепляли привычки городской коммуникации.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и другие амфитеатры стали символами зрелищной культуры. Инженерные решения — акведуки, канализация и мощёные улицы — поддерживали комфорт и порядок большого города.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Рима: форум, термы, амфитеатры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закрепило ключевые идеи: собственность, договор, наследование, обязательства и судебную процедуру. Именно это сделало его одной из опор европейской юридической традиции, формируя понятный каркас норм.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письменные нормы связывают с Законами XII таблиц в V веке до н. э. Позднее система усложнялась, а гражданство постепенно расширялось; важнейшим рубежом стал эдикт Каракаллы 212 года н. э.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и гражданство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авторов вроде Вергилия, Овидия и Цицерона, заметны интересы в истории, философии и даже календарной сфере, а практические решения связывались с инженерией.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литература и научные достижения римлян
</a:t>
            </a:r>
            <a:endParaRPr lang="en-US" sz="2498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сфер показывает, что римская культура объединяла гуманитарные дисциплины и прикладные технологии. Это помогало обществу одновременно развиваться и управляться.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Древнего мира; справочный перечень авторов и направлений изучения (без количественной статистики).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Рима и распространение христианства
</a:t>
            </a:r>
            <a:endParaRPr lang="en-US" sz="194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религия и государственный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религия опиралась на почитание множества богов, культ предков и соблюдение государственных обрядов. Религиозная практика поддерживала представление о законности и устойчивости власти.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380 год — статус государственной 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380 году христианство получило статус государственной религии. Это изменило идеологию власти, общественные ценности и общий облик поздней Римской империи, связав культуру с новой системой убеждений.
</a:t>
            </a:r>
            <a:endParaRPr lang="en-US" sz="1292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I–IV века — постепенное распространение христианства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I–IV веках христианство распространялось по территории империи, сталкиваясь с периодами преследований. Несмотря на сопротивление, общины расширялись и постепенно становились частью культурного ландшафта.
</a:t>
            </a:r>
            <a:endParaRPr lang="en-US" sz="12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упадка Западной Римской империи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причин и последствий (на основе школьного курса истории Древнего мира)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8519" y="1515502"/>
            <a:ext cx="3326963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Рима в современной культуре и государственности
</a:t>
            </a:r>
            <a:endParaRPr lang="en-US" sz="1848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истории и истории культуры.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римских институтов и технологий с их современными проявлениями в праве, языке, инженерии, архитектуре, календаре и политической мысли.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«живут» нормы и практики, которые легко передавать: юридические понятия, язык, инженерные принципы и архитектурные формы, а также идеи представительных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Древний Рим остаётся важной частью исторической памяти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Древнего Рима показывает путь от города-государства к мировой державе через армию, институты, право и городскую культуру. Вместе с этим она предупреждает: крупные государства уязвимы для конфликтов, неравенства и внешнего давления; наследие сохраняется в праве, архитектуре и языке.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2026-05-12T19:14:11Z</dcterms:created>
  <dcterms:modified xsi:type="dcterms:W3CDTF">2026-05-12T19:14:11Z</dcterms:modified>
</cp:coreProperties>
</file>