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Монголия: соседи в центре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страны, одна граница и тесные связи между степью и мегаполисами.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соседство Китая и Монголии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Монголия лежат рядом, но сильно различаются по населению, природным условиям и экономике. Именно поэтому их граница влияет не только на карты, но и на торговлю, перевозки и повседневную жизнь людей.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двух стран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без моря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расположена севернее Китая, на высоком плато и далеко от морей. Из-за этого страна особенно зависит от сухопутных маршрутов и соседских транспортных коридоров.
</a:t>
            </a:r>
            <a:endParaRPr lang="en-US" sz="2117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Китай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огромную территорию, где есть пустыни, степи, влажные равнины и горы. Такое разнообразие природных зон делает страну очень разной по климату и хозяйству.
</a:t>
            </a:r>
            <a:endParaRPr lang="en-US" sz="2117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Гоби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странами тянутся степные пространства и пустыня Гоби. Эти районы одновременно разделяют страны природой и соединяют их дорогами и пограничными переходами.
</a:t>
            </a:r>
            <a:endParaRPr lang="en-US" sz="2117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определяет, где можно заниматься земледелием, где удобнее перевозить грузы и какие виды хозяйства развиваются быстрее. Климат и рельеф здесь имеют решающее значение.
</a:t>
            </a:r>
            <a:endParaRPr lang="en-US" sz="2117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районы находятся от морей и крупных рек, тем важнее железные дороги, шоссе и пограничные пункты. Для Монголии это особенно заметно в торговле с Китаем.
</a:t>
            </a:r>
            <a:endParaRPr lang="en-US" sz="2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 и историческая связь народов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степи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современной Монголии и северного Китая веками жили кочевые народы. Они перемещались вслед за пастбищами и опирались на скотоводство как на основу повседневной жизни.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Монголии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Монголии до сих пор сохраняются юрты, верховая езда и праздник Наадам. Эти традиции напоминают о времени, когда лошадь была главным помощником человека в степи.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Монголия в составе Китая — регион, где живёт монгольское население. Там сохраняются исторические связи, язык и культурные черты, родственные традициям независимой Монголии.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кочевых народов объясняет, почему у двух соседних стран есть общие культурные черты. Их прошлое связано с перемещением, торговлей, военными союзами и обменом между степными территориями.
</a:t>
            </a:r>
            <a:endParaRPr lang="en-US" sz="24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Монголия в цифрах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разные по масштабу эти соседние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намного крупнее по населению, а Монголия — по территории. Это объясняет разные экономические возможности и сильную зависимость Монголии от внешних связей.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национальная статистика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границы упрощает перевозки сырья и делает торговлю быстрее, чем с удалёнными рынками.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основную часть внешней торговли Монголии, потому что рядом расположен крупный рынок с высоким спросом на сырьё.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Китай — главный торговый партнёр Монголии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международной и национальной статистики внешней торговли Монголии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Монголия продаёт, а что покупает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на 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поставляет в Китай уголь, медную руду, концентраты металлов и часть продукции животноводства. Эти товары нужны китайской промышленности и переработке.
</a:t>
            </a:r>
            <a:endParaRPr lang="en-US" sz="249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Китая Монголия получает машины, электронику, строительные материалы, одежду и товары повседневного спроса. Такие поставки важны для городов и строительства.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торговли зависит от мировых цен на сырьё, объёмов добычи и спроса в Китае. Когда спрос растёт, экспорт Монголии становится особенно заметным.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помогает обеим странам решать разные задачи: Монголия продаёт то, что добывает, а Китай поставляет готовую продукцию и оборудование.
</a:t>
            </a:r>
            <a:endParaRPr lang="en-US" sz="25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товары из Монголии попадают в Китай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грузов от месторождений и пастбищ до китайских рынков и заводов.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дорога через пустыню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 выглядит почти безжизненной: здесь мало осадков, дуют сильные ветры и часто меняется температура. Но именно через эту пустыню проходят дороги, связывающие месторождения Монголии с китайскими пограничными пунктами и промышленными районами.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границе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Гоби идут грузовики, железнодорожные линии и автомобильные трассы. Они соединяют степные районы с Замын-Ууд и Эрлянем, где грузы проходят оформление и продолжают путь дальше — в города, на заводы и в порты Китая.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Гоби: природа, которая мешает и помогает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3031411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2997931"/>
            <a:ext cx="753300" cy="66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добывающая промышленность Монголии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металлы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медь, золото и другие ресурсы составляют основу добывающей промышленности страны. Именно они дают значительную часть экспортных доходов и связывают Монголию с внешними рынками.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Оюу-Толгой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месторождения, включая Оюу-Толгой, имеют большое значение для экономики. Такие проекты привлекают инвестиции, развивают инфраструктуру и делают экспорт более заметным.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перевозки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вывоза сырья нужны дороги, железные линии и пограничные переходы. Китай участвует в развитии этих маршрутов, потому что от них зависит скорость и объём поставок.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 людей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создаёт рабочие места и приносит доходы государству. Вместе с тем она делает экономику более зависимой от спроса на сырьё за рубежом.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цены на сырьё падают или спрос уменьшается, доходы Монголии тоже снижаются. Поэтому стране важно развивать не только добычу, но и другие отрасли экономики.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 добыча работают вместе: сырьё вывозят по длинным маршрутам, а сельские районы сохраняют традиционный уклад.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сырьевой сектор, но значимы и сельское хозяйство с транспортом: экономика сочетает традиции и промышленный рост.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экономика Монголии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93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материалам Национального статистического комитета Монголии и обзорам ООН; без точной детализации по одному году.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сильно столица притягивает население, работу, образование и медицинские услуги в стране с суровым климатом.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50%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Монголии живут в Улан-Баторе.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статистика Монголии; оценка доли населения Улан-Батора.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753734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приграничного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риски в приграничье и их причины.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проблемы усиливают друг друга: климат, хозяйственная нагрузка и рост городов делают регион особенно уязвимым.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отчёты Монголии, Китая и ООН.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 религия народов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Монголии характерны юрты, коневодство и жизнь, тесно связанная со степью. Эти привычки сформировались в условиях больших расстояний, ветров и сезонных пастбищ.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распространён тибетский буддизм, а монастыри и праздники сохраняют важную роль в общественной жизни. Религиозные традиции заметны в искусстве, одежде и семейных обычаях.
</a:t>
            </a:r>
            <a:endParaRPr lang="en-US" sz="2442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Монголия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Китая есть автономный район Внутренняя Монголия, где живёт монгольское население. Там поддерживаются элементы родной культуры, языка и национальных традиций.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и монгольский языки относятся к разным языковым семьям, поэтому отличаются письменностью, произношением и звучанием. Это подчёркивает разнообразие культур по обе стороны границы.
</a:t>
            </a:r>
            <a:endParaRPr lang="en-US" sz="24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экономика, транспорт и политика связывают страны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направлений основана на торговле, инфраструктуре и приграничном взаимодействии Монголии и Китая.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растёт добыча сырья и объём перевозок, тем заметнее становится роль китайского рынка для монгольского экспорта.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устойчивый рост зависимости от одного крупного партнёра: это выгодно, но требует экономического разнообразия.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Китай так важен для Монголии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7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внешней торговли Монголии за 1990-е—2020-е годы; значения приведены как сравнительный индекс.
</a:t>
            </a:r>
            <a:endParaRPr lang="en-US" sz="11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этапы XX века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Провозглашена Монгольская Народная Республика. Это стало важным шагом в оформлении современного государства и его политической системы.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Монголией и Китаем менялись: были периоды напряжённости, а затем постепенно усиливались контакты и взаимный интерес.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Образована Китайская Народная Республика. После этого начался новый этап отношений между двумя соседними странами.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 — начало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развиваются торговля, транспорт и пограничные связи. Соседство двух стран всё заметнее влияет на экономику региона.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Многовекторный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старается поддерживать отношения не только с Китаем, но и с другими крупными странами. Такой подход помогает ей не зависеть от одного центра силы.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Китая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Китая Монголия важна как сосед и как территория, через которую могут проходить транспортные и экономические связи с другими регионами.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 Россией, Японией, Южной Кореей и США позволяет Монголии искать партнёров в разных сферах и сохранять пространство для самостоятельных решений.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делает соседство практическим: здесь особенно важны безопасность, таможня, дороги и согласованные действия в случае экономических или природных трудностей.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политика соседства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853470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обе страны от сотрудничества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сотрудничества для Монголии и Китая.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взаимовыгодно: Монголия получает развитие и доходы, а Китай — ресурсы и удобные маршруты; при этом Монголии важно сохранять самостоятельность.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торговле и экономических связях Монголии и Китая.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Монголия: соседство, которое меняет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Монголия связаны границей, историей степных народов и современной экономикой. Их будущее зависит от дорог, бережного отношения к природе и умения сотрудничать без потери самостоятельности.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2026-06-02T14:22:18Z</dcterms:created>
  <dcterms:modified xsi:type="dcterms:W3CDTF">2026-06-02T14:22:18Z</dcterms:modified>
</cp:coreProperties>
</file>