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о площади треугольника: формула, смысл и применение
</a:t>
            </a:r>
            <a:endParaRPr lang="en-US" sz="3371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треугольника выражает, «сколько места» занимает фигура на плоскости.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используется площадь треугольника и почему это важно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Треугольники встречаются в чертежах, строительных конструкциях и картах. Площадь помогает сравнивать фигуры, находить размеры деталей и разбирать сложные формы на простые. Формула опирается на площадь прямоугольника и экономит время в решении задач.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показывает, сколько места занимает фигура на плоскости. Единицы всегда квадратные: мм², см², дм², м², км². Для треугольника результат — положительное число.
</a:t>
            </a:r>
            <a:endParaRPr lang="en-US" sz="2570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1/2
</a:t>
            </a:r>
            <a:endParaRPr lang="en-US" sz="8300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треугольнике площадь получается ровно вдвое меньше, чем у соответствующего прямоугольника.
</a:t>
            </a:r>
            <a:endParaRPr lang="en-US" sz="1499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площади S = 1/2·a·h (школьная геометрия, 9 класс).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300" y="1298876"/>
            <a:ext cx="4157700" cy="348369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и высота треугольника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1450" y="1384325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считать основанием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1450" y="1875500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треугольника — любая его сторона, выбранная для вычисления площади. К ней привязывается высота, поэтому от правильного выбора основания зависит весь результат. Перпендикуляр к основанию — ключ к формуле.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1450" y="3193100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 высоту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471450" y="3684275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— это перпендикуляр, опущенный из противоположной вершины на прямую, содержащую основание. Она может находиться внутри треугольника, совпадать с его стороной в прямоугольном треугольнике или выходить за пределы в тупоугольном. На схеме важны обозначения a и h и знак прямого угла.
</a:t>
            </a:r>
            <a:endParaRPr lang="en-US" sz="117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нахождения площади по основанию и высоте
</a:t>
            </a:r>
            <a:endParaRPr lang="en-US" sz="2394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логика вычислений по формуле S = 1/2·a·h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площадь при одном и том же основании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a = 10 см площадь равна 1/2·10·h, поэтому значение S напрямую зависит от h.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прямую пропорциональность: высота увеличилась в 2 раза — площадь тоже увеличилась в 2 раза.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 формуле S = 1/2·a·h, a = 10 см.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о площади треугольника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любого треугольника равна половине произведения основания на высоту, проведённую к этому основанию. Формула записывается как S = 1/2·a·h — удобно и универсально.
</a:t>
            </a:r>
            <a:endParaRPr lang="en-US" sz="1291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работает для остроугольных, прямоугольных и тупоугольных треугольников. В каждом случае нужно лишь правильно провести высоту, а не «угадывать» геометрию на глаз.
</a:t>
            </a:r>
            <a:endParaRPr lang="en-US" sz="1294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Важно, что высота должна быть именно к выбранному основанию: перпендикуляр опускают на прямую, содержащую сторону a. Тогда получается корректная площадь, даже если треугольник «наклонён».
</a:t>
            </a:r>
            <a:endParaRPr lang="en-US" sz="1291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треугольника может быть разной, но формула остаётся той же. Это позволяет решать задачи разными способами, опираясь на основание и высоту.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формуле появляется коэффициент 1/2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два одинаковых треугольника сложить так, чтобы их основания и высоты совпали, получится параллелограмм. Тогда его площадь равна a·h, потому что это базовая формула для параллелограмма.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 каждый из двух треугольников занимает ровно половину параллелограмма. Значит, площадь одного треугольника равна (a·h)/2, то есть S = 1/2·a·h. Коэффициент 1/2 — не случайность.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3497" y="1175216"/>
            <a:ext cx="6052907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вычисления площади треугольника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три случая: разные основания и высоты, а формула одна и та же.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получается в квадратных единицах и получается всегда положительной, если берутся реальные длины a и h.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S = 1/2·a·h.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прямоугольного треугольника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прямоугольного треугольника катеты взаимно перпендикулярны, поэтому один катет можно выбрать основанием, а другой — высотой. При таком выборе перпендикуляр находится автоматически.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Отсюда площадь удобно считать по формуле S = 1/2·ab, где a и b — катеты. Это особенно полезно, когда прямой угол сразу виден на рисунке или треугольник задан на клетчатой бумаге.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задаче даны длины катетов, высоту специально искать не нужно. Достаточно правильно подставить a и b, а затем записать ответ в квадратных единицах.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 двум сторонам и углу между ними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695795" y="81774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Даны две стороны и угол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695795" y="124107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известны стороны a и b и угол C между ними, высоту можно не искать отдельно. Тогда площадь выражают через синус угла, связывая его с перпендикулярным расстоянием до основания.
</a:t>
            </a:r>
            <a:endParaRPr lang="en-US" sz="1157" dirty="0"/>
          </a:p>
        </p:txBody>
      </p:sp>
      <p:sp>
        <p:nvSpPr>
          <p:cNvPr id="11" name="Text 4"/>
          <p:cNvSpPr txBox="1"/>
          <p:nvPr/>
        </p:nvSpPr>
        <p:spPr>
          <a:xfrm>
            <a:off x="4048770" y="2213672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формула с синусом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048770" y="2636997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Применяют S = 1/2·a·b·sin C. Часть sin C в этой формуле показывает, какая доля стороны b «работает» как высота относительно стороны a при данном угле.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695795" y="360959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формула особенно удобна
</a:t>
            </a:r>
            <a:endParaRPr lang="en-US" sz="1500" dirty="0"/>
          </a:p>
        </p:txBody>
      </p:sp>
      <p:sp>
        <p:nvSpPr>
          <p:cNvPr id="14" name="Text 7"/>
          <p:cNvSpPr txBox="1"/>
          <p:nvPr/>
        </p:nvSpPr>
        <p:spPr>
          <a:xfrm>
            <a:off x="4695795" y="403292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удобна, когда высоту провести трудно или она не дана. Для 9 класса она расширяет методы: площадь находят не только по основанию и высоте, но и по сторонам и углу.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данные нужны для разных формул площади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формулы чаще оказываются «под рукой» в школьных задачах, а не точные доли встречаемости. Синус требует умения работать с тригонометрией.
</a:t>
            </a:r>
            <a:endParaRPr lang="en-US" sz="1508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проще геометрическая конструкция (перпендикуляр), тем универсальнее формула. В треугольниках с прямым углом катеты дают самый быстрый путь, а формула с sin — более редкий вариант.
</a:t>
            </a:r>
            <a:endParaRPr lang="en-US" sz="1508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способов (условные баллы удобства для школьных задач), без статистических измерений
</a:t>
            </a:r>
            <a:endParaRPr lang="en-US" sz="109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подбора формулы для площади треугольника
</a:t>
            </a:r>
            <a:endParaRPr lang="en-US" sz="2394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выбора: какие данные даны и что удобнее найти.
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658" y="1479650"/>
            <a:ext cx="2716683" cy="3303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вычислении площади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 высоту и боковую сторону: высота всегда перпендикулярна основанию. Из‑за этого берут не тот отрезок, и площадь получается неверной даже при правильных вычислениях.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забыть деление на 2 в формуле S = 1/2·a·h. Также ученики иногда записывают ответ без квадратных единиц площади, хотя для площади это обязательно.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115823"/>
            <a:ext cx="4814700" cy="19896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единиц измерения и здравого смысла ответа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5455800" y="1437475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финальным ответом проверьте единицы и типичное поведение площади: она неотрицательна и растёт при увеличении основания или высоты.
</a:t>
            </a:r>
            <a:endParaRPr lang="en-US" sz="1577" dirty="0"/>
          </a:p>
        </p:txBody>
      </p:sp>
      <p:sp>
        <p:nvSpPr>
          <p:cNvPr id="9" name="Text 3"/>
          <p:cNvSpPr txBox="1"/>
          <p:nvPr/>
        </p:nvSpPr>
        <p:spPr>
          <a:xfrm>
            <a:off x="5455800" y="2917690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единицы «не квадраты», ответ почти наверняка неверен. Логическая проверка показывает направление изменения площади при росте основания или высоты.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455800" y="4397901"/>
            <a:ext cx="3328200" cy="3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7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свойства площади как положительной величины и формула S = 1/2·a·h
</a:t>
            </a:r>
            <a:endParaRPr lang="en-US" sz="11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Треугольники на клетчатой бумаге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клетчатой бумаге удобно выделять основание и высоту, опуская перпендикуляр к прямой, на которой лежит основание. Тогда площадь считают по формуле так же, как и в обычных задачах.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особенно хорош для самопроверки: если результат «не в ту сторону» или выходит слишком большим для заданного рисунка, значит, высота выбрана неправильно или допущена ошибка в вычислениях.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помогает визуально контролировать размеры: её можно использовать как единицу длины. После нахождения S получают число в «квадратах клеток», а затем переводят в см² или м² по масштабу.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площадь при изменении высоты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подборке основание фиксировано: a = 10 см. По формуле S = 1/2·a·h площадь изменяется строго пропорционально высоте.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высота увеличивается в 2 раза, площадь тоже увеличивается в 2 раза. Это соответствует прямой пропорциональности S ~ h при постоянном основании.
</a:t>
            </a:r>
            <a:endParaRPr lang="en-US" sz="155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набор значений: a = 10 см, h = 2, 4, 6, 8 см; S = 10, 20, 30, 40 см²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249" y="3256413"/>
            <a:ext cx="440100" cy="440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256413"/>
            <a:ext cx="440100" cy="440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35436" y="1429640"/>
            <a:ext cx="403725" cy="461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234899" y="1429640"/>
            <a:ext cx="346050" cy="4614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площади треугольника с другими фигурами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7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как базовая часть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— один из самых «строительных» элементов геометрии. Он помогает сводить разные формы к простым вычислениям по основанию и высоте.
</a:t>
            </a:r>
            <a:endParaRPr lang="en-US" sz="1200" dirty="0"/>
          </a:p>
        </p:txBody>
      </p:sp>
      <p:sp>
        <p:nvSpPr>
          <p:cNvPr id="19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по частям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размеры фигуры неудобно измерять сразу, разделение на треугольники даёт рабочий маршрут: измерить несколько отрезков, найти площади частей и сложить результат.
</a:t>
            </a:r>
            <a:endParaRPr lang="en-US" sz="1200" dirty="0"/>
          </a:p>
        </p:txBody>
      </p:sp>
      <p:sp>
        <p:nvSpPr>
          <p:cNvPr id="21" name="Text 6"/>
          <p:cNvSpPr txBox="1"/>
          <p:nvPr/>
        </p:nvSpPr>
        <p:spPr>
          <a:xfrm>
            <a:off x="524224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Разбиение сложной фигуры
</a:t>
            </a:r>
            <a:endParaRPr lang="en-US" sz="1500" dirty="0"/>
          </a:p>
        </p:txBody>
      </p:sp>
      <p:sp>
        <p:nvSpPr>
          <p:cNvPr id="22" name="Text 7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многоугольники удобно разбивать на несколько треугольников. Затем находят площади треугольников и складывают, получая общую площадь всей фигуры.
</a:t>
            </a:r>
            <a:endParaRPr lang="en-US" sz="1200" dirty="0"/>
          </a:p>
        </p:txBody>
      </p:sp>
      <p:sp>
        <p:nvSpPr>
          <p:cNvPr id="23" name="Text 8"/>
          <p:cNvSpPr txBox="1"/>
          <p:nvPr/>
        </p:nvSpPr>
        <p:spPr>
          <a:xfrm>
            <a:off x="479484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 планы и черчение
</a:t>
            </a:r>
            <a:endParaRPr lang="en-US" sz="1500" dirty="0"/>
          </a:p>
        </p:txBody>
      </p:sp>
      <p:sp>
        <p:nvSpPr>
          <p:cNvPr id="24" name="Text 9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черчении и при работе с планами помещений треугольники часто получаются естественно при разметке. Это позволяет вычислять площадь участков, когда прямые формулы для многоугольников сложны.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658" y="1479650"/>
            <a:ext cx="2716683" cy="3303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вывод по теореме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75"/>
            <a:ext cx="2366100" cy="6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формула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35900" y="2290250"/>
            <a:ext cx="2366100" cy="169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треугольника равна половине произведения основания на высоту, проведённую к этому основанию. Запись S = 1/2·a·h подходит для любого треугольника: остроугольного, прямоугольного и тупоугольного.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41900" y="1584975"/>
            <a:ext cx="2366100" cy="6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отметить на чертеже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6241900" y="2290250"/>
            <a:ext cx="2366100" cy="169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схеме обязательно показывают основание, высоту и прямой угол между ними. Именно эти элементы помогают правильно выбрать перпендикуляр и избежать ошибок при подстановке в формулу.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темы: как применять теорему о площади треугольника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о площади треугольника связывает фигуру с прямоугольником и даёт универсальную формулу S = 1/2·a·h. Для задач выбирайте основание, находите соответствующую высоту и записывайте ответ в квадратных единицах, проверяя здравый смысл.
</a:t>
            </a:r>
            <a:endParaRPr lang="en-US" sz="176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2026-05-14T02:43:38Z</dcterms:created>
  <dcterms:modified xsi:type="dcterms:W3CDTF">2026-05-14T02:43:38Z</dcterms:modified>
</cp:coreProperties>
</file>