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как питаются растения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энергию и вещества для жизни через разные способы питания.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питание необходимо?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важны для роста, формирования тканей, цветения и плодоношения растений. Через питание растения поддерживают обмен веществ и служат основой пищевых цепочек, обеспечивая кислород для живых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процесс, в ходе которого растения превращают солнечный свет в химическую энергию, используя углекислый газ из воздуха и воду из почвы.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листах растения при фотосинтезе образуется глюкоза — главный источник энергии и строительный материал для тканей.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глюкозы, в процессе выделяется кислород, необходимый для дыхания всех живых существ на Земле.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 питания зелёных растений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фотосинтеза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листьях, где вещества поглощаются и превращаются в органические соединения.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максимально важен для фотосинтеза, обеспечивая энергию для преобразования веществ в листьях.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зеленый пигмент фотосинтеза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содержится в хлоропластах листовых клеток и придаёт зелёный цвет растениям. Он улавливает световые волны, необходимые для синтеза органических веществ.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хлорофилла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хлорофилла растения не смогли бы использовать солнечный свет для фотосинтеза, что сделало бы невозможным их питание и рост.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питания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макро- и микроэлементы, их функции и источники для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потребление этих элементов обеспечивает полноценное развитие и здоровье растений.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проникают в почву и всасывают воду, растворённую с минеральными солями из окружающей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 и минеральных веществ корнями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увеличивают площадь поглощения, улучшая доступ к питательным веществам и влаге.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минеральные вещества, облегчая их транспорт по всему растению к клеткам.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необходимы для обмена веществ, питания и поддержания жизнедеятельности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веществ от корня к листу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перемещение воды и минералов внутри растения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листьев и устьиц в питании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устьица регулируют воду и 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мелкие отверстия на поверхности листа, через которые происходит поступление углекислого газа и выход кислорода. Они также контролируют испарение воды, поддерживая баланс влаги в растении.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центр фотосинтеза и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обеспечивают поглощение света и газов для фотосинтеза. Особая структура позволяет эффективно использовать углекислый газ, выделять кислород и регулировать водный обмен с окружающей средой.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постоянно дышат, используя кислород для расщепления глюкозы, созданной при фотосинтезе, чтобы получить необходимую энергию.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выделяется углекислый газ и вода, которые возвращаются в окружающую среду, замыкая круговорот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дыхания поддерживает рост, восстановление и обмен веществ, обеспечивая жизнедеятельность растения во всех условиях.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растений: получение энергии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условия среды влияют на питание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нуждаются в свете для фотосинтеза, поэтому при недостатке освещения листья часто вытягиваются и становятся крупнее, чтобы поймать больше солнечных лучей. В полной тени рост замедляется, а растения ослабевают.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плодородие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замедляет обмен веществ и рост. На бедных или песчаных почвах растения выглядят бледными и слабыми из-за ограниченного доступа к минеральным веществам. Влажность и состав почвы напрямую влияют на питание растений.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 питаются соками других растений, не занимаясь фотосинтезом, что делает их зависимыми от хозяина и изменяет его здоровье.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растения получают питание за счёт разложения органических остатков, не полагаясь на солнечный свет и живую почвенную микрофлору.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— классический пример сапрофитов, питаясь мёртвыми растительными материалами через специализированные корни, не имея хлорофилла.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способы питания. Паразиты и сапрофиты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растения: ловцы и перевариватели насекомых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ловушка для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использует специальные листья, которые быстро захлопываются при касании насекомого. Затем растение выделяет ферменты для растворения жертвы, обеспечивая дополнительное питание на бедных почвах.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и непентес — разные стратегии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покрывает листья липкими каплями, которые прочно удерживают добычу. Непентес использует ловчие кувшинчики, в которых насекомые тонут, а потом перевариваются. Такое питание помогает этим растениям выживать в сложных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способов питания у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— автотрофы, способные создавать органические вещества самостоятельно. Другие формы питания встречаются намного реже, будучи адаптациями к специфическим условиям.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остаётся главным способом получения энергии у растений, однако паразитизм и хищничество — важные дополнительные стратегии выживания.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Азотные удобрения способствуют развитию зелёной массы и ускоряют рост растений, улучшая фотосинтез и общую биохимию.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питание: роль удобрений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Фосфорные удобрения важны для формирования корней, цветения и плодоношения, поддерживая энергетический обмен в клетках.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укрепляет устойчивость растений к болезням и неблагоприятным условиям, регулирует водный баланс.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элементов вызывает симптомы, например, хлороз листьев, замедление роста и снижение иммунитета у томатов и других культур.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источник питания для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самый плодородный тип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высоким содержанием гумуса, влаги и питательных веществ. Распространён в средней полосе России и обеспечивает хорошие условия для выращивания сельскохозяйственных культур.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содержание органики и быстрое высыхание делают песчаные почвы менее плодородными. Растения на такой почве требуют дополнительного увлажнения и подкормок.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воздуха и влажности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минералов и влаги, корням нужна воздушная среда для дыхания. За счёт пористой структуры почвы обеспечивается доступ кислорода, необходимого для жизнедеятельности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в почве нарушают всасывание элементов, вызывая токсичность и угнетающее воздействие на растения.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химические загрязнители изменяют микрофлору почвы, снижая её плодородие и ухудшая баланс питательных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загрязнений приводит к снижению урожайности, появлению заболеваний и деформациям у сельскохозяйственных культур.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среды на питание растений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растений для человека и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людей и животных пищей, являясь начальным звеном всех экосистем. Правильное питание растений напрямую влияет на качество и количество урожая.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углекислый газ и выделяя кислород, растения помогают регулировать климат и создавать здоровую атмосферу, важную для существования всех живых организмов.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5366" y="2128402"/>
            <a:ext cx="176138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3943" y="2128402"/>
            <a:ext cx="192150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питании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питательными веществами через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некоторых растений могут объединяться в сеть, чтобы передавать воду и питательные вещества соседям, улучшая выживаемость всей группы.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Гелиотропизм — поворот к 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Подсолнухи и некоторые другие растения постоянно поворачиваются к солнцу, оптимизируя поглощение света для фотосинтеза в течение дня.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в тканях кактусов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воду в специальных «гумми»-тканях, что позволяет им выживать в засушливых условиях пустынь в течение длительного времени.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раскрывают цветки только ночью, чтобы привлекать ночных опылителей, что является адаптацией к определённым условиям среды.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питания растений помогает выращивать здоровые культуры, сохранять природу и обеспечивать устойчивое развитие сельского хозяйства и экологии.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питании растений для будущего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2026-05-08T07:59:38Z</dcterms:created>
  <dcterms:modified xsi:type="dcterms:W3CDTF">2026-05-08T07:59:38Z</dcterms:modified>
</cp:coreProperties>
</file>