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Южно-Африканская Республика: страна на юге Африки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народы, история и богатые ресурсы ЮАР.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на карте Африки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Южно-Африканская Республика находится на самом юге материка, имеет выход к двум океанам и граничит с несколькими соседними странами. Это государство с крупной экономикой, важной ролью в Африке и ярким природным контрастом.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природные зоны ЮАР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00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плато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00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территории лежит на высоком плато, поэтому многие районы страны расположены выше уровня моря. Такой рельеф влияет на климат, распределение осадков и особенности хозяйства.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300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западные районы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00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страны включает Карру и Намакваленд — территории с более засушливым климатом и редкой растительностью. Здесь сильнее ощущается нехватка влаги, чем на побережье и востоке.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8315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возвышенности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8315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поднимаются Драконовы горы, создающие выразительный горный пояс. Они задерживают влажные воздушные массы и помогают формировать более влажные природные условия по сравнению с внутренними районами.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8315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8315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ЮАР соседствуют саванны, полупустыни, горные районы и плодородные прибрежные земли. Такое сочетание делает страну очень разнообразной по природе и по возможностям для жизни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750" y="1651250"/>
            <a:ext cx="2523099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Кейптаун и Столовая гора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подножия горы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Кейптаун расположен у подножия Столовой горы, которая стала одним из самых узнаваемых символов страны. Её плоская вершина хорошо видна из разных частей города.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Столичный статус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Кейптаун выполняет законодательную функцию: здесь работает парламент ЮАР. Поэтому город важен не только как туристический центр, но и как место принятия государственных решений.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облик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сохранились здания колониальной эпохи и популярные маршруты для туристов. Именно поэтому Кейптаун часто показывают на фотографиях, посвящённых ЮАР, вместе со Столовой горой и побережьем.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океана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находится мыс Доброй Надежды, а сам город связан с морем, портом и морской торговлей. Это важный узел перевозок и заметная точка на карте путешествий.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столицы Южно-Африканской Республики
</a:t>
            </a:r>
            <a:endParaRPr lang="en-US" sz="2595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Конституционное устройство ЮАР; справочные материалы по государственному устройству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столица выполняет свою государственную роль, поэтому система управления в стране распределена между тремя городами.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размер городов, а разделение властных функций между ними.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18" y="2199550"/>
            <a:ext cx="553806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ЮАР и их роль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 городам ЮАР.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страны отличаются по функциям: одни управляют, другие торгуют, а третьи принимают суда и туристов.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 политическая жизнь страны сосредоточена в нескольких центрах, а не в одном мегаполисе.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языковое богатство помогает сохранить культуру разных народов и делает повседневную жизнь страны особенно разнообразной.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
</a:t>
            </a:r>
            <a:endParaRPr lang="en-US" sz="4500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официальных языков признано в ЮАР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сведения о языках Южно-Африканской Республики.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Апартеид и борьба за равные права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демократии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переговоров и первых всеобщих выборов в 1994 году ЮАР начала строить новое государство. Принятие демократических правил стало важным шагом к равным правам для всех граждан.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разным правилам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XX века в ЮАР действовала система апартеида. Она разделяла людей по расовому признаку и ограничивала их права в жилье, образовании и общественной жизни. Для миллионов семей это означало постоянную несправедливость и страх.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сопротивления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системы выступали жители страны, общественные движения и лидеры, самым известным из которых стал Нелсон Мандела. Его имя стало символом борьбы за свободу, достоинство и право жить без дискриминации.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ЮАР к демократии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этапы от колониального периода до демократического устройства.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ЮАР: ресурсы, промышленность и услуги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66335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золота, платины, алмазов и угля долгое время была основой экономического роста страны. Эти ресурсы важны и сегодня, потому что часть идёт на внутренние нужды, а часть — на экспорт.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5502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переработка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базе сырья развиваются предприятия металлургии, переработки и производства товаров. Это помогает стране не только добывать ресурсы, но и создавать продукцию с большей добавленной стоимостью.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7727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порты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Йоханнесбург остаётся деловым центром, а морские порты обеспечивают вывоз товаров в другие страны. Туризм дополняет экономику, используя природные и исторические достопримечательности.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560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Финансы, торговля, транспорт и связь занимают важное место в экономике ЮАР. Именно услуги поддерживают работу городов, бизнеса и международных связей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экономики страны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учебной темы о хозяйстве ЮАР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ЮАР опирается на несколько опорных сфер, которые дополняют друг друга и связаны с экспортом, рабочими местами и городским развитием.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вклад дают услуги, но добыча сырья остаётся стратегической основой экономики и внешней торговли.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80216"/>
            <a:ext cx="3769200" cy="21839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Южно-Африканской Республики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ЮАР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ресурсы особенно важны для экономики страны и где сосредоточена их добыча.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ценные ресурсы сосредоточены в горнодобывающих районах, а сырьё поддерживает экспорт, энергетику и металлургию.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ЮАР и национальные парки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40725" y="17621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ландшафты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4072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ЮАР встречаются саванны, горы, побережья и сухие равнины. Такое разнообразие создаёт разные природные условия и делает страну особенно интересной для наблюдений и путешествий.
</a:t>
            </a:r>
            <a:endParaRPr lang="en-US" sz="967" dirty="0"/>
          </a:p>
        </p:txBody>
      </p:sp>
      <p:sp>
        <p:nvSpPr>
          <p:cNvPr id="10" name="Text 4"/>
          <p:cNvSpPr txBox="1"/>
          <p:nvPr/>
        </p:nvSpPr>
        <p:spPr>
          <a:xfrm>
            <a:off x="5042375" y="17620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туризм сегодня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4237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заповедники помогают сохранять природные богатства, а также привлекают туристов. Это приносит доход местным жителям и поддерживает ответственное отношение к природе.
</a:t>
            </a:r>
            <a:endParaRPr lang="en-US" sz="995" dirty="0"/>
          </a:p>
        </p:txBody>
      </p:sp>
      <p:sp>
        <p:nvSpPr>
          <p:cNvPr id="12" name="Text 6"/>
          <p:cNvSpPr txBox="1"/>
          <p:nvPr/>
        </p:nvSpPr>
        <p:spPr>
          <a:xfrm>
            <a:off x="3079000" y="3540125"/>
            <a:ext cx="3135612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Крюгер — символ охраны природы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079000" y="38725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Крюгер стал самым известным заповедником страны. Здесь охраняют животных «большой пятёрки» и создают условия для изучения и сохранения дикой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и охрана природы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крупные животные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саванны ЮАР связаны с жирафами, слонами, зебрами и другими крупными животными. Такие виды лучше всего чувствуют себя на больших открытых пространствах с доступом к воде.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как задача общества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стало важной частью государственной политики и общественной жизни. Заповедники, рейнджеры и экологические программы помогают защищать животных и поддерживать устойчивое использование природных ресурсов.
</a:t>
            </a:r>
            <a:endParaRPr lang="en-US" sz="896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браконьерства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браконьерство, прежде всего для носорогов. Из-за незаконной охоты страдает не только один вид, но и вся природная система, связанная с ним.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известна большим числом редких животных и растений. Многие из них встречаются только в отдельных районах и требуют особой охраны, чтобы не исчезнуть из-за изменений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между районами ЮАР
</a:t>
            </a:r>
            <a:endParaRPr lang="en-US" sz="2483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климатическая модель по материалам учебной темы о природе ЮАР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климата заметна даже между близкими районами: рельеф, океан и течения меняют количество влаги и тепло в течение года.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теплее и влажнее, запад суше, а внутреннее плато отличается более континентальными условиями.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00" y="3271200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00" y="1666250"/>
            <a:ext cx="470400" cy="47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138" y="1666250"/>
            <a:ext cx="4116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9938" y="3309600"/>
            <a:ext cx="492000" cy="393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спорт и повседневная жизнь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253624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спорта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3400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Регби, футбол и крикет особенно любимы в стране. Спорт объединяет людей разных возрастов и языков, а крупные матчи становятся важными событиями для городов и школ.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53624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танцы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3400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традиции ЮАР соединяют африканские ритмы и городскую культуру. Танцы, хоровое пение и выступления на праздниках помогают передавать настроение общин и сохранять культурную память.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410162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праздники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79938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кухня отражает смешение традиций разных народов, а городские праздники делают улицы яркими и многолюдными. В повседневной жизни это заметно в рынках, кафе и семейных встречах.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410162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Многоязычные города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79938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рядом звучат разные языки, а современные здания соседствуют с кварталами, где заметны исторические традиции. Это делает жизнь в ЮАР очень разнообразной и динамичной.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225" y="2199550"/>
            <a:ext cx="405745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Южно-Африканской Республики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региональной географии ЮАР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 влияют на хозяйство и образ жизни в разных частях страны.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страны сильно отличаются по климату и специализации, поэтому экономика ЮАР строится как система взаимодополняющих территорий.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ресурсов к развитию экономики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 о хозяйстве Южно-Африканской Республики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 задачи развития ЮАР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главных трудностей страны — нехватка рабочих мест. Это особенно заметно среди молодёжи и усиливает социальное неравенство в городах и пригородах.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доходах
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ЮАР сохраняется большой контраст между богатыми и бедными районами. Он влияет на жильё, доступ к услугам, качество школ и возможности для дальнейшего обучения.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78559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безопасность
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Перебои с электричеством усложняют работу предприятий и повседневную жизнь людей. Дополнительной проблемой остаётся преступность, поэтому важны надёжная инфраструктура и общественная безопасность.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развития
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развивает образование, транспорт, промышленность и возобновляемую энергетику. Эти направления помогают создавать рабочие места, повышать устойчивость экономики и улучшать жизнь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ЮАР: страна ярких контрастов и больших возможностей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Южно-Африканская Республика сочетает природное богатство, сложную историю и современные экономические задачи. Её опыт показывает, как разнообразие может стать источником силы и развития.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2026-06-02T11:30:45Z</dcterms:created>
  <dcterms:modified xsi:type="dcterms:W3CDTF">2026-06-02T11:30:45Z</dcterms:modified>
</cp:coreProperties>
</file>