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Шостакович: композитор XX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Шостаковича — это история времени, силы и человеческого голоса.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жил в годы революций, войны и строгого контроля над искусством. Именно поэтому в его музыке так часто слышны тревога, напряжение и надежда.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Шостакович и эпоха перемен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 лет он завершил Первую симфонию. Именно это сочинение принесло ему широкую известность и показало необычайную зрелость молодого автора.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Дмитрий Шостакович родился в Петербурге в 1906 году и с ранних лет рос в музыкальной среде, где поощряли занятия фортепиано и первые опыты сочинения.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 лет он стал учеником Петроградской консерватории — очень рано для будущего профессионального композитора. Это сразу выделило его среди сверстников.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музыкальные успехи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композитора и время его жизни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Серьёзный взгляд и собранность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многих фотографиях Шостакович выглядит очень сосредоточенным и почти строгим. Этот внешний образ хорошо соответствует его музыке, в которой рядом существуют напряжение, осторожность и внутренняя сила. Такой портрет легко представить рядом с нотной страницей и сценой большого зала.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Нотная рукопись как след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с нотами помогают увидеть композитора не только как известное имя, но и как человека, который много и упорно работал. Линии партитуры, исправления и пометки показывают труд рождения большого произведения. Именно так музыка постепенно превращалась в законченную форму.
</a:t>
            </a:r>
            <a:endParaRPr lang="en-US" sz="1021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Ленинград в его судьбе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улицы Ленинграда напоминают о времени, когда складывался характер Шостаковича и его взгляд на мир. В этом пространстве особенно ощутимы история, память и пережитые испытания. Поэтому его образ часто связывают не только с концертным залом, но и с городом.
</a:t>
            </a:r>
            <a:endParaRPr lang="en-US" sz="10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Шостакович часто строил музыку на резких столкновениях настроений: рядом могли звучать лирическая тема, иронический эпизод и тяжёлый маршевый ритм.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были близки короткие повторяющиеся мотивы. Они создают ощущение внутреннего давления, как будто музыка всё время движется к важному событию.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перепады громкости и темпа делают его произведения очень выразительными. Поэтому даже без слов слушатель легко чувствует драматизм и напряжение.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особенности есть в его музыке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каталогу основных жанров в биографии Д. Д. Шостаковича; значения для вспомогательных жанров представлены как ориентировочные группы.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композитор работал в очень разных жанрах и не ограничивался только симфониями.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Симфонии и квартеты занимают центральное место, а остальные жанры расширяют представление о его разностороннем таланте.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жанры в творчестве Шостаковича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симфония и ранняя известность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1925 — завершение сочинения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симфония стала дипломной работой Шостаковича в консерватории. Для молодого автора это был уже крупный и очень смелый художественный шаг.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и отклик слушателей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исполнения симфонии о Шостаковиче заговорили в музыкальных кругах России и за её пределами. Произведение сразу заметили за энергию, остроту и мастерство.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большой карьеры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Первой симфонии сделал Шостаковича известным почти сразу после учёбы. Для композитора это стало редким примером очень раннего международного признания.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создавалось крупное произведение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путь рождения симфонии или другого большого сочинения Шостаковича.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«Леди Макбет Мценского уезда»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была написана в 1934 году и сначала быстро привлекла внимание публики. Её успех показал, что Шостакович умеет создавать крупные и яркие сценические произведения.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героиня — Катерина Измайлова, а сюжет основан на повести Николая Лескова. Композитор показал сильный и трагический характер персонажа через музыку и действие.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1936 году после статьи «Сумбур вместо музыки» в газете «Правда» опера оказалась под жёсткой критикой. Это стало для автора тяжёлым испытанием и изменило атмосферу вокруг его имени.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этой оперы показала, насколько непросто композитору было работать при внимании официальной критики. После этого он стал осторожнее относиться к публичному приёму своих сочинений.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33325" y="12204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Шостакович начал Седьмую симфонию в 1941 году, когда страна уже жила в условиях войны. Сочинение стало откликом на трагические события и на судьбу Ленинграда.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033200" y="2351825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Премьера в осаждённом городе в 1942 году приобрела особое значение для жителей. Музыка звучала как знак стойкости, памяти и надежды на выживание.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033200" y="3486150"/>
            <a:ext cx="44004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Седьмая симфония запомнилась не только как произведение о войне, но и как символ силы духа. В ней особенно ясно слышно, что искусство может поддерживать людей в тяжёлое время.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7920" y="393900"/>
            <a:ext cx="8394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Ленинграда и Седьмая симфония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творчества Д. Д. Шостаковича; биографические и справочные материалы о произведениях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сочинения помогают увидеть, как рано Шостакович заявил о себе и как долго оставался одним из ведущих композиторов своего времени.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 нескольким датам видно, что композитор работал последовательно и на протяжении десятилетий, создавая сочинения разного масштаба и характера.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произведения и даты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Пятая симфония помогла композитору вернуть доверие публики и стала одним из самых известных его произведений.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1937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поворотным для репутации Шостаковича после трудного периода критики.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премьеры и исторический контекст Пятой симфонии Д. Д. Шостаковича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квартеты Шостаковича звучат тише и камернее, чем симфонии, но в них особенно ясно слышны личные переживания, сдержанная печаль и размышления о жизни.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жанр сопровождал композитора почти всю жизнь: он написал 15 квартетов, и каждый из них показывает не только мастерство, но и очень личный взгляд на мир.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Струнные квартеты: личная музыка композитора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характерных настроений в произведениях Д. Д. Шостаковича по общему музыкальному обзору творчества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сочинениях эти состояния не существуют отдельно: они часто переходят друг в друга и усиливают драматический эффект.
</a:t>
            </a:r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заметными становятся тревога и трагизм, но рядом с ними всегда появляются ирония и лирика, что делает музыку особенно многослойной.
</a:t>
            </a:r>
            <a:endParaRPr lang="en-US" sz="123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настроения слышны в его музыке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 равновесие между личной свободой и внешними требованиями помогло ему создать произведения, которые можно слушать по-разному: и как историю, и как разговор о человеке.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работал под вниманием официальной критики, поэтому ему приходилось учитывать ожидания государства и слушателей, не отказываясь от собственного голоса.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нередко строил музыку так, чтобы внешне она казалась ясной и доступной, а внутри сохраняла сложные смыслы, скрытые конфликты и тонкие намёки.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Шостакович и требования своего времени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7819" y="1285525"/>
            <a:ext cx="19792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00119" y="1285525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00119" y="3154675"/>
            <a:ext cx="197925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направления вне симфоний и квартетов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Шостакович писал музыку для фильмов, поэтому его мелодии становились частью популярной городской культуры и были знакомы очень широкому кругу людей.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Театральные постановки требовали точного чувства сцены, и композитор умел подчёркивать действие музыкой, не перегружая её лишними эффектами.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балетной музыке особенно важны ритм, движение и образность, а Шостакович умел соединять их с яркой драматургией.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Балет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этим жанрам его музыка звучала не только в концертных залах, но и в театрах, кино и на сцене, становясь ближе разной аудитории.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культура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Д. Д. Шостаковича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связан не только с новыми сочинениями, но и с изменением исторической обстановки, в которой он работал.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Шостакович оставался активным почти всю жизнь, а его музыка развивалась вместе со страной и её драматическими событиями.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Творческий путь композитора по десятилетиям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музыка Шостаковича важна сегодня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сочинения помогают лучше понять XX век: войну, страх, утрату и надежду, которые переживали не только отдельные люди, но и целые города.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Шостаковича звучит в лучших залах мира и остаётся частью концертных программ, потому что в ней соединены сила формы и живые человеческие чувства.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произведения изучают в музыкальных школах и консерваториях как пример мастерства, выразительности и умения работать с большим оркестром и камерными жанрами.
</a:t>
            </a:r>
            <a:endParaRPr lang="en-US" sz="1166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Шостакович показал, что музыка может говорить о сложной истории честно и глубоко, а потому его имя по-прежнему важно для слушателей разных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1965004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жизни и творчества Д. Д. Шостаковича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таблица помогает быстро повторить главные даты его жизни и увидеть, как они связаны с наиболее известными произведениями.
</a:t>
            </a:r>
            <a:pPr algn="l" indent="0" marL="0">
              <a:lnSpc>
                <a:spcPct val="15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Шостакович прошёл путь от раннего успеха до зрелого признания и оставил наследие, в котором особенно важны сила, глубина и правдивость.
</a:t>
            </a:r>
            <a:endParaRPr lang="en-US" sz="1197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о Шостаковиче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Шостакович — композитор, который слышал своё время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Шостакович сумел превратить личные переживания и исторические испытания в музыку огромной силы. Поэтому его произведения и сегодня напоминают о стойкости, памяти и человеческом достоинстве.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2026-05-25T00:22:42Z</dcterms:created>
  <dcterms:modified xsi:type="dcterms:W3CDTF">2026-05-25T00:22:42Z</dcterms:modified>
</cp:coreProperties>
</file>