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систематики растений: обзор и ключевые темы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разнообразия и классификации растений, их значимость для науки и общества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Систематика растений начинается ещё в древности, когда учёные выделяли группы растений по признакам. В XVIII веке Линней создал первую научную классификацию, а сегодня к систематике добавлены генетические методы и международные стандарты.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и развитие систематики растений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систематика растений?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систематики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наука, занимающаяся описанием, классификацией и установлением родственных связей растений. Систематика строит иерархии групп на основе общих характеристик.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систематики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задачи включают распознавание видов, упорядочивание в группы и присвоение корректных названий. Это помогает учёным общаться и понимать биоразнообразие.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классификации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объединяются в таксоны по уровню: от царства до вида. Такая структура служит основой для систематического изучения и сохранения растительного мира.
</a:t>
            </a:r>
            <a:endParaRPr lang="en-US" sz="102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задачи систематики растений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Выявление и описание новых видов для расширения знаний о растительном мире и его разнообразии.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эволюционных связей между растениями для понимания наследственных связей.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единой системы наименований для обеспечения научной точности и коммуникации.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и систематизация данных о растениях для поддержки научных и практических исследований.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Ботанические справочники, 2023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уровень иерархии отражает более узкие признаки и группу растений.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ниже уровень, тем точнее определён вид и его принадлежность к группе.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уровни классификации растений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Розовые (Rosaceae) и вид Ландыш майский (Convallaria majalis) — другие примеры таксонов различного ранга.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Таксон — это группа растений с общими признаками, выделенная на любом уровне классификации для научной организации.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род Вишня (Prunus) объединяет разные виды с общими чертами и генетическим родством.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таксон и примеры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100" y="953355"/>
            <a:ext cx="4124700" cy="37782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100" y="393900"/>
            <a:ext cx="83115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классификации на примере крапивы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45800" y="30700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уровнями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Семейство Крапивные объединяет роды с похожими признаками. Иерархия показывает, как растения связаны и классифицируются по общим чертам.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545800" y="12622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уровни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Крапива двудомная относится к царству Растения и отделу Покрытосеменные. В системе классификации дальше идут класс двудольных и порядок Розоцветные.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793245"/>
            <a:ext cx="4152000" cy="18317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ботаники, 2022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строении и размножении разных типов растений.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Отделы отличаются строением и воспроизводством, что важно для классификации.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отделов растений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вклада Карла Линнея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7000" y="28967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1707 г.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Карла Линнея, будущего основоположника систематики растений.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1327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1735 г.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«Системы природы», где представлен первый научный метод классификации.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314525" y="28878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1753 г.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Выпуск «Виды растений» с введением биноминальной номенклатуры видов.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2692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1778 г.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Линнея, оставившего в наследство фундаментальные основы современной ботанической систематики.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Морфологический анализ включает изучение формы листьев, строения цветов и плодов для определения видов и их классификации.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методы опираются на ДНК-штрихкоды и анализ геномов, что позволяет точно идентифицировать растения и проследить их эволюционные связи.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систематики растений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определения растения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классификации растения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819" y="3154675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119" y="1285525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7581" y="1289425"/>
            <a:ext cx="218400" cy="218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гербариев и ботанических коллекций
</a:t>
            </a:r>
            <a:endParaRPr lang="en-US" sz="2309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41125" y="3588900"/>
            <a:ext cx="7990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Гербарии содержат образцы редких и вымирающих растений, что позволяет отслеживать их существование и поддерживать научные программы по охране.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044400" y="3071625"/>
            <a:ext cx="7487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редких видов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Коллекции предоставляют учёным и студентам наглядный материал для изучения растений, помогая сравнивать новые находки с уже описанными.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Образцы для изучения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Гербарии аккуратно хранят засушенные растения, обеспечивая долговременное сохранение для будущих научных исследований и проверки классификаций.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образцов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425" y="1168003"/>
            <a:ext cx="3757200" cy="3353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выделения видов растений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41800" y="1867147"/>
            <a:ext cx="34497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классификации важны внешние признаки, такие как форма и цвет лепестков, строение плодов, а также особенности листьев и корней. Эти признаки помогают отличать близкие виды друг от друга.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941800" y="3005154"/>
            <a:ext cx="34497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Дополнительно изучают хромосомный набор растений и их экологические особенности. Место обитания и генетическая информация играют решающую роль в точном определении и выделении вида.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2114598"/>
            <a:ext cx="4152000" cy="121507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Ботанические справочники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примеры растений, принадлежащих к одним семействам, с схожими признаками в строении цветов и плодов.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растения одного семейства имеют схожие морфологические черты, что облегчает их систематическое объединение.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близких по строению растений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система — род и вид — позволяет однозначно обозначать растение на научном языке. Это упрощает поиск информации и международное сотрудничество.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используются для точной идентификации видов во всем мире без языковых барьеров.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кодекс ботанической номенклатуры
</a:t>
            </a:r>
            <a:endParaRPr lang="en-US" sz="2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323"/>
            <a:ext cx="2700000" cy="22623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87" y="977323"/>
            <a:ext cx="2700000" cy="22623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0400" y="977323"/>
            <a:ext cx="2700000" cy="226230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1852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Фомин составил обширные каталоги растений СССР и Европы, систематизируя знания и создавая основы для дальнейших научных исследований.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1852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Фомин — исследователь флоры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9537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Комаров разработал теорию, описывающую распределение растений по зонам, что помогло понять экологические особенности флоры России.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19537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Комаров и флористические зоны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980400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Вавилов изучал культурные растения, создал институт и внёс значительный вклад в защиту и селекцию сельскохозяйственных культур.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980400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Вавилов — основатель растениеводства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Выдающиеся российские ботаники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Систематика помогает выявлять и описывать редкие виды растений, что необходимо для их включения в Красную книгу и дальнейшей охраны.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классификации учёные контролируют численность таких видов и оценивают угрозы их исчезновения, что важно для сохранения биоразнообразия.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эффективных природоохранных стратегий базируется на точном систематическом учёте и мониторинге редких и исчезающих растений.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Систематика и охрана редких видов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ботаники, 2023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Систематика интегрирована в развитие медицины, сельского хозяйства и охрану природы, обеспечивая фундамент для применения растений в разных сферах жизни.
</a:t>
            </a:r>
            <a:pPr algn="l" indent="0" marL="0">
              <a:lnSpc>
                <a:spcPct val="150000"/>
              </a:lnSpc>
              <a:buNone/>
            </a:pPr>
            <a:r>
              <a:rPr lang="en-US" sz="12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систематики являются основой для создания новых лекарств, улучшения сельхозкультур и сохранения экосистем.
</a:t>
            </a:r>
            <a:endParaRPr lang="en-US" sz="128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систематики в разных областях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DF37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27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систематики растений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41327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2030 год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искусственного интеллекта для автоматической идентификации и классификации растений по фотографиям и генетическим данным.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7000" y="28967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2025 год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внедрение методов геномики для точного определения таксонов и понимания эволюционных связей.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314525" y="28878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2035 год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международных баз данных с открытым доступом, объединяющих сведения о мировой флоре.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22692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2040 год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новых видов растений и расширение знания о биоразнообразии, улучшая научную и практическую ботанику.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систематики для науки и общества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Систематика растений углубляет наше понимание живой природы, способствует развитию важнейших отраслей и формирует ответственное отношение к окружающей среде.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2026-05-08T16:42:41Z</dcterms:created>
  <dcterms:modified xsi:type="dcterms:W3CDTF">2026-05-08T16:42:41Z</dcterms:modified>
</cp:coreProperties>
</file>