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страна истории, природы и культуры
</a:t>
            </a:r>
            <a:endParaRPr lang="en-US" sz="3442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природа и культура Ирана в одном путешествии.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страна контрастов и традиций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находится в Западной Азии и сочетает древнюю культуру, горы, пустыни, крупные города и живые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Иран на карте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занимает около 1,65 млн км² и относится к крупнейшим государствам региона. По площади он превосходит многие страны Европы и занимает заметное место в Западной Азии.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Тегеран, крупнейший политический, экономический и культурный центр. Именно отсюда удобно начинать знакомство с современным Ираном и его особенностями.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Иран выходит к Каспийскому морю, а на юге — к Персидскому и Оманскому заливам. Такое положение важно для климата, транспорта и 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физической карте и климатическому описанию Ирана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климат Ирана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Ирана сильно влияет на распределение осадков, температуру и жизнь людей в разных частях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заметно влажнее, чем центр и восточные пустыни; именно поэтому природные зоны Ирана так резко отличаются.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 природные особенности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рек в Иране короткая и зависит от сезонного таяния снега в горах. Поэтому для населения особенно важны водохранилища, каналы и бережное использование воды.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Дамаванд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Дамаванд — высшая точка страны и один из главных природных символов. Её вулканический конус хорошо узнаваем и часто встречается в иранской культуре.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Загрос и Эльбурс формируют границы природных районов и влияют на погоду, сельское хозяйство и расселение людей. В горах чаще сосредоточены источники воды.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перепады высот создают резкий контраст между заснеженными вершинами, плодородными долинами и засушливыми равнинами. Это делает жизнь в разных частях страны очень непохожей.
</a:t>
            </a:r>
            <a:endParaRPr lang="en-US" sz="8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Ирана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Ирана многонационально, а фарси служит общим языком образования, администрации и повседневного 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объединяет единая государственная речь, но внутри страны сохраняется большое культурное и языковое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Этнолингвистические сведения по Ирану,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главные праздники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является главной религией страны и заметно влияет на календарь, семейные обычаи и общественную жизнь. Наиболее распространено шиитское направление ислама.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 — время поста, молитвы и духовного сосредоточения. Для многих семей это также период совместных вечерних трапез и особого уважения к традициям.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Ноуруз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Ноуруз отмечают в день весеннего равноденствия. Этот праздник связан с обновлением природы, началом нового года и встречами с родными.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Иране часто соединяют религиозный смысл и семейные ритуалы: посещение родственников, угощения, поздравления и помощь тем, кто рядом.
</a:t>
            </a:r>
            <a:endParaRPr lang="en-US" sz="10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таймлайн истории Ирана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Ирана в хронологической последовательности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 и 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элементы управления и связь с образованием и подготовкой кадров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млн+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Всемирного банка, 2023–2024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важной основой экономики, но Иран также силён в сельском хозяйстве и промышленности.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Иране, поэтому внутренний рынок и трудовые ресурсы очень значимы.
</a:t>
            </a:r>
            <a:endParaRPr lang="en-US" sz="25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страницы иранской культуры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 Иране — не только школьные строки, а часть повседневной памяти. Имя Фирдоуси связано с «Шахнаме», а стихи Хафиза и Саади до сих пор читают дома, в школах и на праздниках.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деталей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Иранская миниатюра и каллиграфия ценятся за тонкость линий и внимание к деталям. В них важны не только сюжет и текст, но и ритм орнамента, цвет и аккуратность исполнения.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музей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Исфахане и Ширазе особенно заметны купола, мозаика и дворцовые ансамбли. Эти города показывают, как архитектура соединяет историю, мастерство строителей и красоту, которую легко узнать с первого взгляда.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повседневная жизнь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трапезы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стола часто составляют рис, хлеб, зелень и бобовые. Такие продукты дают сытную и простую еду, которая хорошо подходит для семейного обеда или ужина.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любимых блюд — кебаб, фесенджан и густые тушёные блюда. Они подаются с рисом, а вкус часто строится на сочетании кислого, сладкого и пряного.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пьют дома, в гостях и в кафе. Его подают маленькими порциями, а сам процесс чаепития часто становится временем спокойного разговора и отдыха.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гостя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в Иране очень важно: гостя стараются угостить и окружить вниманием. Это заметно и в больших городах, и в обычной семейной жизни.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памятники Ирана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 — главный политический и административный центр страны. Здесь сосредоточены правительственные учреждения, крупные музеи, университеты и деловая жизнь, поэтому город задаёт ритм современному Ирану.
</a:t>
            </a:r>
            <a:endParaRPr lang="en-US" sz="869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Исфахан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Исфахан знаменит площадью Нагше-Джахан, мостами и изящной архитектурой. Его часто называют городом искусства, потому что здесь особенно хорошо видны традиции мастеров и строителей.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Шираз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Шираз связан с поэзией, садами и мягкой атмосферой старого города. Он напоминает о литературной культуре Ирана и привлекает памятниками, связанными с историей и природной красотой.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был одной из столиц Ахеменидов и сегодня остаётся символом древней государственности. Руины дворцов показывают масштаб империи и помогают представить жизнь многих веков назад.
</a:t>
            </a:r>
            <a:endParaRPr lang="en-US" sz="8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и национальных обзоров; показатели приведены как сравнительная схема, 2024
</a:t>
            </a:r>
            <a:endParaRPr lang="en-US" sz="52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Иран: достижения и вызовы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развиты образование и технические специальности, поэтому сильны инженерные школы и научные кадры. Это помогает Ирану сохранять высокий уровень подготовки специалистов.
</a:t>
            </a:r>
            <a:endParaRPr lang="en-US" sz="108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связаны с образованием и кадрами, а главные трудности — с водой, экологией и экономическим давлением.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географии и населении Ирана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против стереотипов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 верно, а что нет. Таблица помогает быстро отделить распространённые стереотипы от фактов о стране, её природе и населении.
</a:t>
            </a:r>
            <a:endParaRPr lang="en-US" sz="117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нельзя свести к одному образу: он сочетает разные природные зоны и многообразие народов и языков.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по которым узнают Иран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напоминает о древней державе Ахеменидов. Его руины помогают увидеть масштаб империи и понять, почему это место стало символом исторической памяти Ирана.
</a:t>
            </a:r>
            <a:endParaRPr lang="en-US" sz="1207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Исфахан известен площадями, мостами и изысканной архитектурой. В нём особенно заметно, как городская среда может сохранять красоту прошлых веков и оставаться живой сегодня.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Шираз связан с садами, поэзией и спокойным ритмом жизни. Этот образ часто ассоциируется с литературой, цветами и традицией уважения к искусству слова.
</a:t>
            </a:r>
            <a:endParaRPr lang="en-US" sz="1207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Ковры, чай и ремёсла входят в повседневную культуру так же, как и большие города. Именно такие детали делают Иран узнаваемым в быту и в памяти путешественников.
</a:t>
            </a:r>
            <a:endParaRPr lang="en-US" sz="12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 пониманию страны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Ноуруз встречают в день весеннего равноденствия. Праздник связан с обновлением природы, семейными визитами и надеждой на удачный новый год.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Фарси объединяет людей в разных частях страны. Язык помогает читать литературу, понимать новости и сохранять общую культурную связь между регионами.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напоминает о древней власти и государственности. Он показывает, что история Ирана уходит далеко в прошлое и сохраняется не только в книгах, но и в памятниках.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карты к викторине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основные разделы помогает переход от географии к истории, затем к обществу и культуре, после чего идут вопросы на повторение.
</a:t>
            </a:r>
            <a:endParaRPr lang="en-US" sz="9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Ирану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три коротких вопроса и проверь, насколько хорошо запомнились язык, древний памятник и весенний праздник Ирана.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названы без подсказок, значит основные культурные ориентиры страны уже усвоены.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история, культура и современность
</a:t>
            </a:r>
            <a:endParaRPr lang="en-US" sz="516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 — это не только большая страна с древней историей, но и место, где язык, праздники, города и искусство связаны между собой. Подумай, какой факт запомнился тебе больше всего.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2026-07-27T01:54:27Z</dcterms:created>
  <dcterms:modified xsi:type="dcterms:W3CDTF">2026-07-27T01:54:27Z</dcterms:modified>
</cp:coreProperties>
</file>