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Biographies in English: lives, facts, and language
</a:t>
            </a:r>
            <a:endParaRPr lang="en-US" sz="3493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истории людей и английский язык в одном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биографии помогают учить английский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делают язык живым: через истории людей легче запоминать слова, даты, профессии и места. Они учат находить главное, видеть последовательность событий и писать короткий связный текст о человеке.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биография?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06572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используют даты, имена, места и сведения из надежных источников.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79795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сначала описывают место рождения, семью, детство и первые интересы.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53017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показывают учебу, работу, важные события и самые заметные успехи.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350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рассказывает о жизни существующего человека, а не о вымышленном герое.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262400" y="1803138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объясняют, чем человек важен для науки, культуры, спорта или 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Biography, autobiography and memoir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похожи, но отличаются автором, целью и степенью личного взгляда.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Biography обычно наиболее объективна; autobiography показывает жизнь от первого лица, а memoirs сильнее передают чувства и личные оценки.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по жанрам биографического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героем биографии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16325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изобретатели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как любопытство, эксперименты и настойчивость приводят к открытиям. В биографиях таких людей особенно важны учеба, первые исследования и вклад в науку.
</a:t>
            </a:r>
            <a:endParaRPr lang="en-US" sz="941" dirty="0"/>
          </a:p>
        </p:txBody>
      </p:sp>
      <p:sp>
        <p:nvSpPr>
          <p:cNvPr id="13" name="Text 3"/>
          <p:cNvSpPr txBox="1"/>
          <p:nvPr/>
        </p:nvSpPr>
        <p:spPr>
          <a:xfrm>
            <a:off x="2371918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художники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жизни помогают понять, как рождаются книги, картины и другие произведения. Часто биография раскрывает детские впечатления, вдохновение и путь к признанию.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027499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и тренеры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дисциплина, тренировки и первые победы. Такие истории учат, что успех строится на регулярной работе и умении не сдаваться после неудач.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683087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деятели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биографии рассказывают о защите прав, помощи людям и важных решениях. Эти тексты показывают, как один человек может влиять на жизнь многих.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38650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 твоего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пишут не только о знаменитостях. Иногда интересная история есть у учителя, врача, выпускника школы или человека, который изменил жизнь своего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структуры биографического текста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структура биографии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обычно движется от ранних фактов к главным успехам и итоговому значению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акцент приходится на достижения и важные события: именно они лучше всего раскрывают вклад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122" y="1547825"/>
            <a:ext cx="361725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600565"/>
            <a:ext cx="384900" cy="30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выражения для биографии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часто называют годы, месяцы и возраст, чтобы показать порядок событий. Выражения in 1997, at the age of 12 и during childhood делают текст точным и понятным.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studied at, graduated from и moved to помогают рассказать, где человек учился и жил. Они связывают биографию с конкретными школами, городами и странами.
</a:t>
            </a:r>
            <a:endParaRPr lang="en-US" sz="116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 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became famous, won an award и took part in показывают важные результаты. С их помощью легко выделить моменты, когда человек получил признание.
</a:t>
            </a:r>
            <a:endParaRPr lang="en-US" sz="123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worked as помогает назвать профессию или деятельность героя. В биографиях это важно, потому что показывает, чем человек занимался в разные периоды жизни.
</a:t>
            </a:r>
            <a:endParaRPr lang="en-US" sz="1102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Simple, Past Continuous и Past Perfect часто встречаются в биографиях, потому что текст рассказывает о событиях прошлого. Они помогают передать последовательность и связь фактов.
</a:t>
            </a:r>
            <a:endParaRPr lang="en-US" sz="11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короткую биографию на английском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школьного биографического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 ранние годы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956" y="1687625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всё началось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биографии важно назвать место, где рос человек: город, страну или даже маленькую деревню. Это помогает понять, какая среда окружала его с детства.
</a:t>
            </a:r>
            <a:endParaRPr lang="en-US" sz="953" dirty="0"/>
          </a:p>
        </p:txBody>
      </p:sp>
      <p:sp>
        <p:nvSpPr>
          <p:cNvPr id="13" name="Text 3"/>
          <p:cNvSpPr txBox="1"/>
          <p:nvPr/>
        </p:nvSpPr>
        <p:spPr>
          <a:xfrm>
            <a:off x="533956" y="225499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родителях, братьях, сестрах или учителях показывают, кто помогал герою делать первые шаги. Такая поддержка часто становится важной частью истории успеха.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533956" y="2822366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предметы, игры, чтение, музыка или спорт могут подсказать, откуда выросли будущие достижения. В биографиях именно эти детали делают героя более живым и понятным.
</a:t>
            </a:r>
            <a:endParaRPr lang="en-US" sz="824" dirty="0"/>
          </a:p>
        </p:txBody>
      </p:sp>
      <p:sp>
        <p:nvSpPr>
          <p:cNvPr id="15" name="Text 5"/>
          <p:cNvSpPr txBox="1"/>
          <p:nvPr/>
        </p:nvSpPr>
        <p:spPr>
          <a:xfrm>
            <a:off x="540205" y="338975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детстве встречаются переезды, нехватка возможностей или другие сложности. Такие факты показывают, что путь к успеху не всегда бывает легким.
</a:t>
            </a:r>
            <a:endParaRPr lang="en-US" sz="959" dirty="0"/>
          </a:p>
        </p:txBody>
      </p:sp>
      <p:sp>
        <p:nvSpPr>
          <p:cNvPr id="16" name="Text 6"/>
          <p:cNvSpPr txBox="1"/>
          <p:nvPr/>
        </p:nvSpPr>
        <p:spPr>
          <a:xfrm>
            <a:off x="531100" y="3957124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школьные увлечения могут привести к большим результатам позже. Биография показывает, как из простых ежедневных дел вырастают важные жизненные решения.
</a:t>
            </a:r>
            <a:endParaRPr lang="en-US" sz="8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успехи: учеба, наставники и результаты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лаборатория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ученый впервые заинтересовался экспериментами в школьной лаборатории. Учитель объяснял, как безопасно проводить опыты, и помогал замечать детали. Именно там появился первый серьезный интерес, который позже превратился в настоящую работу.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первые книги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ученица часто оставалась в библиотеке после уроков и читала книги по истории и литературе. Библиотекарь советовал новые тексты и помогал выбирать темы для проектов. Со временем чтение стало ее сильной стороной и привело к первым успехам.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 и тренер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спортивной площадке мальчик впервые почувствовал, что регулярные тренировки дают результат. Тренер научил его не пропускать занятия и спокойно относиться к поражениям. Через несколько месяцев он выиграл свои первые соревнования.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биографических текстов для 8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stages and turning points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добавляет новый опыт: биографии показывают не только успех, но и трудные моменты, после которых человек меняет свой путь.
</a:t>
            </a:r>
            <a:endParaRPr lang="en-US" sz="111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жизни неровная: рост, спад и новые достижения делают биографию убедительной и живой.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исторические факты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of biographies and their value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что биографии охватывают разные страны, эпохи и сферы деятельности.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судьбы доказывают: биография может быть интересной о любом человеке с заметным вкладом.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biography interesting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биография начинается с проверенных сведений: дат, мест, имён и событий. Когда информация точна, читатель доверяет тексту и легче следит за жизненным путём героя.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хронология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лучше располагать по порядку: от детства к взрослым достижениям. Такая структура помогает понять, как одно решение, встреча или трудность привели к следующему шагу.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 конкретные детали делают текст запоминающимся: любимый предмет, первая награда, важная поездка или поддержка семьи. Они показывают человека не сухо, а по-настоящему.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становится сильнее, если в ней есть преодоление препятствий. Читателю интересно увидеть, как человек справлялся с проблемами, делал выбор и не сдавался перед неудачами.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чёткий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биографии важны короткие абзацы, понятные слова и связные предложения. Тогда текст легко читать, пересказывать и использовать как образец для собственного письма.
</a:t>
            </a:r>
            <a:endParaRPr lang="en-US" sz="7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Biography and historical context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влияет на судьбу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человека нельзя понять полностью без времени, в котором он жил. Войны, открытия, новые школы и технологии часто определяют, какие возможности были доступны и какие испытания пришлось пройти.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город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рождения и жизни помогает объяснить язык, традиции, образование и будущую профессию героя. Иногда именно город, деревня или страна становятся важной частью его истории.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часто упоминаются войны, реформы, научные открытия и культурные перемены. Они помогают увидеть, что личная жизнь человека связана с большими событиями мира вокруг него.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помогают понять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фотографии, карты, газетные вырезки и предметы эпохи делают биографию нагляднее. Они помогают представить, как люди жили, учились и работали в прошлом.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факты в биографии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информации перед написанием биографического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519" y="1355876"/>
            <a:ext cx="396375" cy="45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69351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493301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Biographies in books, films and online sources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дают подробный и связный рассказ о жизни человека. В них проще проследить последовательность событий, увидеть важные даты и понять, почему герой стал значимым.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фильмы добавляют голос, движение, фотографии и архивные кадры. Благодаря этому биография становится более наглядной и помогает лучше представить эпоху и характер человека.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удобны для быстрого знакомства с биографией. Они обычно короткие и сосредоточены на главных фактах, поэтому подходят для учебного чтения и повторения материала.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 позволяют услышать историю в живой форме. Интонация рассказчика и комментарии экспертов делают биографию более интересной, особенно если нужно слушать и запоминать информацию.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даёт быстрый доступ к биографиям, но не все страницы надёжны. Поэтому важно проверять автора, дату публикации и совпадение фактов в нескольких источниках.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тем биографических текстов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themes in biographies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часто сочетают личные и общественные темы, поэтому читатель видит не только факты, но и путь человека к результату.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обычно получают достижения и трудности: именно они лучше всего раскрывают характер и развитие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Features of a good biography in English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биография строится на фактах, логике и точном языке, а не на слухах или лишних оценках.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биография соединяет точность, порядок событий и ясный стиль, поэтому её легко читать и проверять.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учебному биографическому тексту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learn from biographies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9251" y="1574025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биографии, ученики учатся быстро находить важную информацию: кто человек, чем он занимался и почему стал известным. Это развивает внимательное чтение и умение выделять главное.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3460249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часто встречаются слова о профессиях, наградах, учебе и достижениях. Такие тексты помогают запоминать новую лексику в понятном и полезном контексте.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579214" y="3379749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связно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ученики могут составить короткий текст о человеке по плану. Так они учатся соединять предложения, использовать связки и строить понятный рассказ.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3460250" y="3379724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усилия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показывают, что успех обычно связан с трудом, настойчивостью и поддержкой других людей. Это вдохновляет и помогает увидеть ценность старания в жизни каждого.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6341256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биография рассказывает о прошлом, ученики часто используют past simple и другие прошедшие времена. Это помогает закрепить грамматику на реальных примерах.
</a:t>
            </a:r>
            <a:endParaRPr lang="en-US" sz="13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Biographies as a bridge between language and life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помогают изучать английский через реальные судьбы, а не только через правила. Они учат читать, писать, понимать времена и видеть, как личная история связана с миром.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2026-05-31T08:06:32Z</dcterms:created>
  <dcterms:modified xsi:type="dcterms:W3CDTF">2026-05-31T08:06:32Z</dcterms:modified>
</cp:coreProperties>
</file>