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синусов, косинусов, тангенсов и котангенсов от 0° до 90°
</a:t>
            </a:r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от 0° до 90°
</a:t>
            </a:r>
            <a:endParaRPr lang="en-US" sz="3785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быстро находить значения функций, понимать связь угла со сторонами прямоугольного треугольника и проверять решения без калькулятора.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таблица тригонометрических значений
</a:t>
            </a:r>
            <a:endParaRPr lang="en-US" sz="275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тригонометрические функции и их смысл
</a:t>
            </a:r>
            <a:endParaRPr lang="en-US" sz="268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α показывает, как противолежащий катет относится к гипотенузе. Чем больше угол в прямоугольном треугольнике, тем выше значение синуса.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α выражает отношение прилежащего катета к гипотенузе. При увеличении угла это значение уменьшается, потому что прилежащий катет становится относительно короче.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α равен отношению sin α к cos α. Поэтому при росте угла тангенс увеличивается особенно быстро и может становиться очень большим.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ctg α равен отношению cos α к sin α. Он ведёт себя противоположно тангенсу: убывает, когда угол увеличивается от 0° к 90°.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закон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от 0° до 90° значения меняются закономерно: синус и тангенс растут, а косинус и котангенс уменьшаются.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наглядное объяснение значений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координата x показывает cos α, а координата y — sin α. Так удобно видеть значения функций без длинных вычислений.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0° точка находится на правой стороне окружности, на оси Ox. В этот момент cos α равен 1, а sin α равен 0.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против часовой 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движется против часовой стрелки, её положение меняется постепенно. Синус возрастает, а косинус уменьшается, что хорошо видно на рисунке.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дуги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90° точка оказывается в верхней части окружности, на оси Oy. Здесь sin α равен 1, а cos α равен 0.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углы и их точные значения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пяти опорных углов удобно запомнить точные значения тригонометрических функций. Они часто используются как образец для проверки остальных значений.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углы образуют основу таблицы: значения 30° и 60° дополняют друг друга, а 45° даёт равные sin и cos.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 для углов 0°–90°
</a:t>
            </a:r>
            <a:endParaRPr lang="en-US" sz="13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синус и косинус от 0° до 90°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плавное изменение значений без скачков: к середине интервала кривые сближаются, а потом меняются местами по величине.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непрерывно возрастает, косинус непрерывно убывает; точка 45° является их равенством и удобной опорой для сравнения.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 и cos для углов 0°–90°; округление до 3 знаков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для углов от 0° до 15°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малых углах синус растёт медленно, а косинус остаётся очень близким к 1. Это хорошо видно уже на первых строках таблицы.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диапазона изменения небольшие: при росте угла синус заметно увеличивается, а косинус убывает очень плавно.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 и cos для углов 1°, 5°, 10° и 15°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для углов от 16° до 30°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промежутке изменения становятся заметнее: синус растёт быстрее, а косинус постепенно уменьшается. У 30° появляются точные значения.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участок показывает переход от малых углов к средним: значения меняются уже отчётливо, но сохраняют плавный характер.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 и cos для углов 20°, 25° и 30°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для углов от 31° до 45°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45° значения sin и cos сближаются. На этом участке удобно заметить момент, когда обе функции становятся равными.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45° синус меньше косинуса, а затем разница между ними становится всё меньше и исчезает в точке 45°.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 и cos для углов 35°, 40° и 45°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для углов от 46° до 60°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45° картина меняется: синус становится больше косинуса. Особенно удобно сравнивать этот участок с дополнительными углами 30° и 60°.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45° синус начинает превышать косинус; значения 60° и 30° связаны симметрией дополнительных углов.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 и cos для углов 50°, 55° и 60°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для углов от 61° до 75°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диапазоне синус уже близок к 1, а косинус заметно уменьшается. Значения показывают, как функции быстро меняются при приближении к прямому углу.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выше синус и ниже косинус; к 75° разница между ними становится особенно заметной.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углов от 0° до 90°; приближенные значения для целых градусов.
</a:t>
            </a:r>
            <a:endParaRPr lang="en-US" sz="10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для углов от 76° до 90°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приближении к 90° синус стремится к 1, а косинус — к 0. Эти крайние значения помогают увидеть границы таблицы и понять поведение функций.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участке таблицы синус почти достигает максимума, а косинус почти исчезает; это важно для дальнейшего изучения tg и ctg.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углов от 0° до 90°; приближенные значения для целых градусов.
</a:t>
            </a:r>
            <a:endParaRPr lang="en-US" sz="10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тангенса и котангенса на интервале 0°–90°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противоположное движение функций: tg растёт, а ctg уменьшается. В районе 45° они равны, что удобно запомнить как опорную точку.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быстро увеличивается к 90°, а котангенс стремится к нулю; это отражает их зависимость от sin и cos.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tg и ctg для углов 0°–90°; для 90° значение tg не определено, на графике показан предельный рост.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связи между функциями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выражают отношение катетов в прямоугольном треугольнике. Поэтому через известные значения синуса и косинуса можно быстро находить обе функции без лишних вычислений.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sin²α + cos²α = 1 помогает проверять ответы и восстанавливать неизвестное значение, если одна из функций уже известна для данного угла.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и его дополнение в сумме дают 90°, то sin одного совпадает с cos другого. Это позволяет связывать пары 30° и 60°, 20° и 70°.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tg и ctg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дополнительных углов тангенс и котангенс меняются местами. Такая симметрия делает таблицу логичной: достаточно знать одну часть значений, чтобы восстановить другую.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таблицы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полезны не только для решения задач, но и для самопроверки. Если значения не согласуются с тождествами, значит, допущена ошибка в чтении строки или столбца.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значения в тригонометрической таблице
</a:t>
            </a:r>
            <a:endParaRPr lang="en-US" sz="225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со значением угла в таблице.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таблица на странице учебника или в справочнике
</a:t>
            </a:r>
            <a:endParaRPr lang="en-US" sz="2108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обычно идут подряд от 0° до 90°. Такой порядок позволяет быстро находить нужный угол и сразу сравнивать соседние значения, не перелистывая страницы и не теряя ориентир.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столбца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рядом с углом размещают sin, cos, tg и ctg. Это удобно: все значения для одного угла собраны в одной строке и легко сопоставляются между собой.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приближённые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0°, 30°, 45°, 60° и 90° обычно записывают точные значения, а для остальных углов — десятичные приближения. Это показывает, где возможен точный ответ, а где нужен округлённый.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табличные значения в школьных задачах
</a:t>
            </a:r>
            <a:endParaRPr lang="en-US" sz="2209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треугольников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находить стороны и углы прямоугольного треугольника, когда известна одна из сторон или угол. Это один из самых частых типов заданий в 7 классе.
</a:t>
            </a:r>
            <a:endParaRPr lang="en-US" sz="1246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высоты и расстояния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решают задачи о высоте дерева, здания или столба, а также о расстоянии до недоступной точки. Угол и одна длина позволяют восстановить неизвестное.
</a:t>
            </a:r>
            <a:endParaRPr lang="en-US" sz="1235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табличные значения нужны для точных углов и аккуратных построений. Особенно полезны углы 30°, 45° и 60°, потому что они дают точные числа.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удобна для быстрой проверки ответа без калькулятора. Если значение выглядит необычно, можно сверить его с соседними строками и убедиться, что выбран правильный столбец.
</a:t>
            </a:r>
            <a:endParaRPr lang="en-US" sz="12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значений для дополнительных углов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дополнительных углов значения меняются местами: синус одного угла совпадает с косинусом другого. Это видно на каждой паре из диаграммы.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построена по симметрии дополнительных углов, поэтому известное значение можно использовать для быстрого нахождения связанного значения.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sin и cos для углов 10°, 20°, 30°, 60°, 70° и 80°; свойства дополнительных углов.
</a:t>
            </a:r>
            <a:endParaRPr lang="en-US" sz="12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таблицей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sin и cos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смотрит не в тот столбец и берёт косинус вместо синуса. Чтобы избежать ошибки, нужно сначала назвать функцию, а потом уже искать значение в строке.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градусы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45° и число 45 нельзя считать одинаковыми без проверки контекста. В таблице всегда важен именно угол, поэтому знак градуса нужно замечать сразу.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точные и приближённые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углы дают точные значения, а большинство остальных — десятичные приближения. Если перепутать эти виды записи, ответ может оказаться неверным даже при правильной формуле.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нули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tg 0° и ctg 90° значение равно 0, и этот случай легко пропустить. Полезно помнить, что крайние строки таблицы имеют свои особые значения.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несуществующие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Тg 90° и ctg 0° не определены, поэтому их нельзя искать как обычные числа. Если угол находится на границе, нужно думать о смысле функции, а не только о таблице.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которая делает тригонометрию понятной
</a:t>
            </a:r>
            <a:pPr algn="ctr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синусов, косинусов, тангенсов и котангенсов помогает быстро находить нужные значения, видеть закономерности и уверенно решать задачи. Для 7 класса это надёжная опора в геометрии.
</a:t>
            </a:r>
            <a:endParaRPr lang="en-US" sz="35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2026-05-29T02:47:16Z</dcterms:created>
  <dcterms:modified xsi:type="dcterms:W3CDTF">2026-05-29T02:47:16Z</dcterms:modified>
</cp:coreProperties>
</file>