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человека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человека — это слаженная команда систем, которые работают вместе.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системы органов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объединяются в системы, потому что только вместе они обеспечивают жизнь, движение, рост и защиту. Разбираясь в них, легче понимать, как работает тело во время бега, еды, сна и болезни.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системе органов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самых маленьких живых структур к более сложным уровням организации тела.
</a:t>
            </a:r>
            <a:endParaRPr lang="en-US" sz="15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карта организма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60150" y="1640853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60150" y="1845475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 эндокринная системы управляют работой организма: одна передаёт быстрые сигналы, другая регулирует процессы гормонами.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60150" y="4038097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и защита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0150" y="4242719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Покровная, мочевыделительная и иммунная системы выводят лишнее, защищают от внешних воздействий и поддерживают чистоту внутренней среды.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660150" y="3239016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дыхание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60150" y="3443638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Дыхательная, пищеварительная и кровеносная системы доставляют кислород, питательные вещества и энергию к клеткам.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60150" y="2439934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660150" y="2644556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обеспечивает поддержку тела и делает возможными ходьбу, бег, прыжки и письмо.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система: защита и чувствительность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0150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барьер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0150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волосы, ногти и железы образуют внешнюю оболочку тела. Она защищает от микробов, повреждений и потери воды, а также помогает сохранять постоянную температуру.
</a:t>
            </a:r>
            <a:endParaRPr lang="en-US" sz="818" dirty="0"/>
          </a:p>
        </p:txBody>
      </p:sp>
      <p:sp>
        <p:nvSpPr>
          <p:cNvPr id="12" name="Text 4"/>
          <p:cNvSpPr txBox="1"/>
          <p:nvPr/>
        </p:nvSpPr>
        <p:spPr>
          <a:xfrm>
            <a:off x="3365125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65125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коже есть рецепторы, которые улавливают прикосновение, боль, тепло и холод. Благодаря им человек быстрее замечает опасность и реагирует на изменения вокруг.
</a:t>
            </a:r>
            <a:endParaRPr lang="en-US" sz="830" dirty="0"/>
          </a:p>
        </p:txBody>
      </p:sp>
      <p:sp>
        <p:nvSpPr>
          <p:cNvPr id="14" name="Text 6"/>
          <p:cNvSpPr txBox="1"/>
          <p:nvPr/>
        </p:nvSpPr>
        <p:spPr>
          <a:xfrm>
            <a:off x="612875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функции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2875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и другие железы помогают выводить лишнюю влагу и поддерживать баланс. Поэтому покровная система не только защищает, но и участвует в регулировании работы организма.
</a:t>
            </a:r>
            <a:endParaRPr lang="en-US" sz="8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движение и опора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6479100" y="63930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защита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479100" y="104075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задаёт форму тела, удерживает внутренние органы и защищает мозг, сердце и лёгкие. Кости соединяются в суставах, поэтому тело может двигаться гибко и точно.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79100" y="30593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 детстве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479100" y="346080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детей кости ещё растут, укрепляются и становятся прочнее постепенно. Для этого важны движение, питание и достаточный отдых, чтобы организм развивался правильно.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06250" y="18494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работе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906250" y="2250775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сокращаются и тянут кости, а суставы позволяют выполнять разные движения. Благодаря этому человек ходит, прыгает, держит предметы и пишет без лишнего напряжения.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450" y="1714500"/>
            <a:ext cx="900000" cy="90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550" y="1714500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850" y="1764500"/>
            <a:ext cx="900000" cy="8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400" y="1714500"/>
            <a:ext cx="787500" cy="90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роли нервной системы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762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 — центр управления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62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🧠 Мозг получает информацию, сравнивает её с прошлым опытом и выбирает ответ. Он помогает думать, запоминать, учиться и управлять поведением.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813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реакции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7813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✋ Рефлексы позволяют отвечать на раздражение почти мгновенно. Если прикоснуться к горячему, рука отдёргивается ещё до того, как человек успеет всё обдумать.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796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от органов чувств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796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👁️👂 Органы чувств собирают сведения о мире: помогают видеть, слышать, ощущать запах, вкус и прикосновение. Без них реакции стали бы медленнее и менее точными.
</a:t>
            </a:r>
            <a:endParaRPr lang="en-US" sz="1194" dirty="0"/>
          </a:p>
        </p:txBody>
      </p:sp>
      <p:sp>
        <p:nvSpPr>
          <p:cNvPr id="15" name="Text 8"/>
          <p:cNvSpPr txBox="1"/>
          <p:nvPr/>
        </p:nvSpPr>
        <p:spPr>
          <a:xfrm>
            <a:off x="25779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передача сигналов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25779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⚡ Нервы передают сигналы очень быстро. По ним команды доходят до мышц и внутренних органов, поэтому организм может сразу реагировать на опасность или задачу.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система: гормоны и рост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69750" y="1546223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гормоны
</a:t>
            </a:r>
            <a:endParaRPr lang="en-US" sz="1234" dirty="0"/>
          </a:p>
        </p:txBody>
      </p:sp>
      <p:sp>
        <p:nvSpPr>
          <p:cNvPr id="10" name="Text 3"/>
          <p:cNvSpPr txBox="1"/>
          <p:nvPr/>
        </p:nvSpPr>
        <p:spPr>
          <a:xfrm>
            <a:off x="1069750" y="1819618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вырабатывают гормоны и выделяют их прямо в кровь. Так сигналы могут достигать разных органов без специальных проводов и нервных волокон.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9750" y="2464535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Медленно, но надолго
</a:t>
            </a:r>
            <a:endParaRPr lang="en-US" sz="1234" dirty="0"/>
          </a:p>
        </p:txBody>
      </p:sp>
      <p:sp>
        <p:nvSpPr>
          <p:cNvPr id="12" name="Text 5"/>
          <p:cNvSpPr txBox="1"/>
          <p:nvPr/>
        </p:nvSpPr>
        <p:spPr>
          <a:xfrm>
            <a:off x="1069750" y="2737930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действуют медленнее нервных импульсов, зато эффект сохраняется дольше. Поэтому они особенно важны для длительных процессов, которые нельзя изменить мгновенно.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069750" y="33781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endParaRPr lang="en-US" sz="1234" dirty="0"/>
          </a:p>
        </p:txBody>
      </p:sp>
      <p:sp>
        <p:nvSpPr>
          <p:cNvPr id="14" name="Text 7"/>
          <p:cNvSpPr txBox="1"/>
          <p:nvPr/>
        </p:nvSpPr>
        <p:spPr>
          <a:xfrm>
            <a:off x="1069750" y="36515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влияет на рост, развитие, обмен веществ и работу организма в разные возрастные периоды. Она помогает телу подстраиваться под новые условия.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1069750" y="42917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 жизни
</a:t>
            </a:r>
            <a:endParaRPr lang="en-US" sz="1234" dirty="0"/>
          </a:p>
        </p:txBody>
      </p:sp>
      <p:sp>
        <p:nvSpPr>
          <p:cNvPr id="16" name="Text 9"/>
          <p:cNvSpPr txBox="1"/>
          <p:nvPr/>
        </p:nvSpPr>
        <p:spPr>
          <a:xfrm>
            <a:off x="1069750" y="45651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гормонального фона заметны во время сна, учёбы, стресса и взросления. Это показывает, что внутренние сигналы тоже постоянно регулируют жизнь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газообмен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710556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018825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полость, гортань и трахея проводят воздух внутрь организма. По пути он очищается, согревается и увлажняется, чтобы попасть в лёгкие без лишнего раздражения.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60150" y="3819681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дыхание ускоряется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60150" y="4127950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беге, разговоре и физической нагрузке дыхание становится чаще и глубже. Организм так быстрее снабжает кровь кислородом и избавляется от лишнего углекислого газа.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2765118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 лёгких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073399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лёгких кислород переходит в кровь, а углекислый газ удаляется наружу. Этот обмен нужен клеткам, потому что без кислорода они не могут получать энергию.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путь пищи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проходит через органы пищеварения поэтапно, а затем питательные вещества поступают в организм.
</a:t>
            </a:r>
            <a:endParaRPr lang="en-US" sz="14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делает около 100 000 сокращений в сутки, чтобы кровь непрерывно доставляла кислород и питательные вещества ко всем клеткам.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справочные данные о работе сердца у 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100 000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сокращений сердца происходит примерно за сутки.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даже небольшого повреждения организма в работу включаются миллионы иммунных клеток, которые распознают опасность и помогают остановить её распространение.
</a:t>
            </a:r>
            <a:endParaRPr lang="en-US" sz="2432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обобщающие сведения об иммунной системе.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иммунных клеток участвуют в защите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около 180 литров жидкости в сутки, поэтому они особенно важны для удаления лишней воды и поддержания баланса солей.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справочные данные о работе почек у 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 л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 в среднем фильтруют почки за сутки.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у человека обычно начинается в школьном возрасте, и именно тогда организм постепенно готовится к взрослой жизни.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 возрастной физиологии; школьный курс биологии.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10–14 лет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начинается половое созревание у детей.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тело отвечает на бег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взаимосвязи дыхательной, кровеносной, мышечной и нервной систем при физической нагрузке.
</a:t>
            </a:r>
            <a:endParaRPr lang="en-US" sz="14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нормальной работы организма важны 8–10 часов сна, потому что за это время восстанавливаются внимание, рост и обмен веществ.
</a:t>
            </a:r>
            <a:endParaRPr lang="en-US" sz="2564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 режиму сна для детей и подростков; школьные материалы по биологии и здоровью.
</a:t>
            </a:r>
            <a:endParaRPr lang="en-US" sz="1098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часов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особенно нужны детям и подросткам.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тревожных признаков — температура, боль, сильная слабость, одышка и длительный кашель — повод не откладывать обращение за помощью.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симптомов из текста слайда; школьные правила безопасного поведения при недомогании.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признаков требуют внимания взрослых и врача.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335350"/>
            <a:ext cx="3777900" cy="1550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Мини-квиз 1: система и функция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систему и её основную функцию.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системы своя главная задача, но вместе они обеспечивают работу всего организма.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повседневные ситуации показывают, что даже одно изменение сразу влияет на несколько систем организма и быстро отражается на самочувствии.
</a:t>
            </a:r>
            <a:endParaRPr lang="en-US" sz="2504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слайда; школьный курс биологии о взаимосвязи органов и систем.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в мини-квизе показывают взаимосвязь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все системы связаны и работают вместе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работает как единое целое: одни системы поставляют кислород и питательные вещества, другие движут тело, а третьи управляют, защищают и выводят лишнее.
</a:t>
            </a:r>
            <a:endParaRPr lang="en-US" sz="174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2026-07-25T17:42:30Z</dcterms:created>
  <dcterms:modified xsi:type="dcterms:W3CDTF">2026-07-25T17:42:30Z</dcterms:modified>
</cp:coreProperties>
</file>