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 неорганические вещества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единая химическая система, где каждое вещество выполняет свою роль.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клетки отражает главные свойства живого: обмен веществ, рост, размножение и наследственность. Именно взаимодействие воды, солей и органических молекул обеспечивает питание, дыхание и передачу признаков.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клетки: основа жизни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веществ клетки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вещества клетки делят на неорганические и органические. Такое деление основано прежде всего на химическом строении молекул, а не на их важности для живого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неорганическим веществам относят воду и минеральные соли. Они создают среду, в которой протекают реакции, поддерживают постоянство внутреннего состояния клетки и помогают сохранять её устойчивость.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648873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органическим соединениям относят белки, липиды, углеводы, нуклеиновые кислоты, АТФ и витамины. Для них характерен углеродный скелет и высокая функциональная специализация.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образуют структуры, запасают и передают энергию, хранят наследственную информацию и регулируют процессы жизнедеятельности, без которых клетка не может существовать.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веществ различается у разных клеток и тканей. Чем выше активность обмена и скорость деления, тем заметнее меняется доля воды, белков и других компонентов.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являются ориентировочными и заметно меняются в разных тканях, особенно по содержанию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занимает основную долю массы, а органические вещества определяют функциональную специализацию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биологии: ориентировочные значения состава клетки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компонентов клетки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главная среда клетки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реакциях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прямо участвует в гидролизе и в процессах фотосинтеза, а также обеспечивает транспорт веществ между частями клетки и внутри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растворитель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хорошо растворяет многие полярные вещества и ионы, поэтому именно в ней образуются клеточные растворы, необходимые для протекания большинства биохимических реакций.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смягчает резкие колебания температуры, а её способность испаряться способствует охлаждению организма и защите клеток от перегрева.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счёт тургорного давления вода помогает сохранять упругость клетки. Это особенно важно для растительных клеток, которым нужно удерживать форму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463395"/>
            <a:ext cx="4037700" cy="967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неорганические вещества обеспечивают среду для реакций, устойчивость клетки и нормальную работу её структур.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среду для реакций, а соли поддерживают ионный баланс, осмотическое давление и работу ферментов.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биологии: функции воды и минеральных солей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воды и минеральных солей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364608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84916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 их биологическая роль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 и калия создают разность зарядов по обе стороны мембраны. Благодаря этому возможны возбуждение клетки, проведение нервного импульса и работа многих транспортных систем.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 запускают сокращение мышечных волокон и участвуют во внутриклеточной сигнализации. Их концентрация должна строго регулироваться, иначе нарушается согласованная работа клеток.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необходим для работы многих ферментов и входит в состав хлорофилла у растений. Он помогает поддерживать нормальный ход обменных процессов в клетке.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 входят в состав АТФ, нуклеиновых кислот и фосфолипидов. Соли кальция и фосфора обеспечивают прочность костей и зубов у животных.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Хлориды, фосфаты и соли калия поддерживают кислотно-щелочное равновесие и осмотическое давление. Без этого клетки быстро теряют устойчивость и нарушают обмен веществ.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и жизнедеятельность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и минеральные соли поддерживают внутреннюю среду клетки и её функции.
</a:t>
            </a:r>
            <a:endParaRPr lang="en-US" sz="2592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 основа клеточных структур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1" y="1807326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белки выступают ферментами и ускоряют химические реакции в клетке. Без них обмен веществ был бы слишком медленным для поддержания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0939" y="98951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аминокислот, соединённых пептидными связями. Такое строение делает их чрезвычайно разнообразными и позволяет выполнять множество взаимосвязанных функций.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306751" y="262513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мембран, цитоскелета, мышечных волокон и многих транспортных систем. Они обеспечивают форму клетки и перемещение веществ между её частями.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1" y="344294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белков участвует в передаче сигналов, защите от чужеродных частиц и согласовании работы органов. Их действия особенно важны при изменении условий среды.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751" y="4260613"/>
            <a:ext cx="43821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Первичная, вторичная, третичная и четвертичная структуры определяют свойства белка. При нагревании, изменении pH или действии тяжёлых металлов происходит денатурация и утрата функции.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17,6 кДж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при окислении 1 г углеводов и показывает их высокую энергетическую ценность.
</a:t>
            </a:r>
            <a:endParaRPr lang="en-US" sz="3957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помогает понять, почему глюкоза и другие углеводы так важны для быстрого получения энергии клеткой.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 химии: энергетическая ценность углеводов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Молекулы, которые не любят воду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почти не растворяются в водной среде, поэтому в клетке они собираются в устойчивые структуры. Благодаря высокой энергетической ценности они служат запасом питательных веществ и помогают сохранять тепло в организме.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как основа барьера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выстраиваются в два слоя: их гидрофильные «головки» обращены к воде, а гидрофобные «хвосты» — внутрь мембраны. Так формируется избирательный барьер, через который вещества проходят не бесконтрольно, а строго по правилам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как живая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мембране рядом с липидами работают белки, углеводные цепи и холестерин. Такое сочетание делает оболочку клетки гибкой, прочной и способной узнавать сигналы извне, поддерживая обмен веществ и взаимодействие с окружающей средой.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 клеточной мембране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классы органических веществ нередко работают совместно: одна молекула строит, другая запасает, третья переносит или регулирует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белки и АТФ: первые выполняют сразу несколько задач, а вторая обеспечивает быстрый перенос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биологии; данные отражают обобщённое число функций, указанных в теме.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функции органических веществ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5" y="2077821"/>
            <a:ext cx="191272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нуклеиновых кислот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 — хранение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долговременную запись наследственной информации. Последовательность нуклеотидов определяет порядок аминокислот в белке и тем самым влияет на признаки организма.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 — реализация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помогает считывать генетическую информацию и использовать её при синтезе белка. Разные виды РНК участвуют в переносе, сборке и считывании наследственного кода.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как мономеры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состоит из сахара, фосфатной группы и азотистого основания. Именно из этих повторяющихся звеньев строятся длинные цепи ДНК и РНК.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оснований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Парное соединение А–Т и Г–Ц обеспечивает точность репликации и передачу информации. Благодаря этому клетка может копировать ДНК без потери важной последовательности.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общие и отличительные признаки трёх нуклеотидных соединений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 близки по строению, но различаются задачами; АТФ выделяется как особый нуклеотид, работающий прежде всего как энергетический посредник.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школьному курсу биологии, тема «Нуклеиновые кислоты и АТФ».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ДНК, РНК и АТФ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витамины и микроэлементы поддерживают обмен
</a:t>
            </a:r>
            <a:endParaRPr lang="en-US" sz="2702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в малых дозах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требуются в небольших количествах, но без них нормальная работа клеток нарушается. Многие из них входят в состав ферментных систем и обеспечивают точное протекание обменных реакций.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для жизненно важных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цинк, медь, йод, кобальт и марганец нужны для синтеза гемоглобина, гормонов и ферментов. Их дефицит быстро отражается на состоянии тканей и общем самочувствии.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его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и микроэлементов приводит к гиповитаминозам, нарушению обмена веществ и специфическим заболеваниям. Поэтому разнообразное питание важно не только для роста, но и для устойчивой работы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дефицит веществ нарушает работу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последствий при нехватке воды, солей, белков или витаминов.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 клетки связан с тканями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клетки содержат много липидов, которые служат запасом энергии. Кроме того, жировая прослойка уменьшает теплоотдачу и помогает сохранять постоянную температуру тела.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мышечных клетках много белков и воды. Это связано с сокращением волокон, быстрым обменом веществ и необходимостью быстро получать и использовать энергию.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Делящиеся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эмбриональных и активно делящихся клетках особенно много воды и нуклеиновых кислот. Это связано с интенсивным синтезом веществ, ростом и образованием новых клеток.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костной ткани преобладают минеральные соли кальция и фосфора. Они придают твёрдость и прочность, делая скелет опорой тела и защитой для внутренних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веществ нужны одновременно: одна создаёт условия, другая обеспечивает основную «работу»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группами определяет устойчивость клетки; без воды и солей даже самые важные органические молекулы не могут действовать полноценно.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 теме «Химический состав клетки», школьный курс биологии.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роли органических и неорганических веществ
</a:t>
            </a:r>
            <a:endParaRPr lang="en-US" sz="243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знания о составе клетки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состава клетки помогает объяснять действие физиологических растворов, профилактику обезвоживания и роль минерального баланса в поддержании работы органов.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белках, жирах, углеводах, витаминах и микроэлементах позволяют оценивать рацион и подбирать питание с учётом возраста, нагрузки и состояния здоровья.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спортивной практике химический состав клетки связан с восстановлением мышц, водным режимом и энергоснабжением. Это помогает грамотно выстраивать питание и режим тренировок.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биотехнологии такие знания нужны для выращивания клеток, создания препаратов и контроля условий среды. Даже небольшое изменение состава влияет на рост и активность клеток.
</a:t>
            </a:r>
            <a:endParaRPr lang="en-US" sz="12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единство химии и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живёт благодаря согласованной работе неорганических и органических веществ. Их соотношение определяет устойчивость, обмен, наследственность и способность к развитию; нарушение баланса сразу отражается на организме.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2026-06-02T02:15:12Z</dcterms:created>
  <dcterms:modified xsi:type="dcterms:W3CDTF">2026-06-02T02:15:12Z</dcterms:modified>
</cp:coreProperties>
</file>