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jpe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Science and Technology: ключевые темы раздела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and technology: лексика, идеи и навыки для 9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science and technology важны в 9 классе
</a:t>
            </a:r>
            <a:endParaRPr lang="en-US" sz="214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ежедневно пользуются технологиями, поэтому тема легко связывается с реальной жизнью. Она помогает обсуждать гаджеты, онлайн-обучение, безопасность в сети, а также учит сравнивать инновации и выражать мнение на 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8" y="1341433"/>
            <a:ext cx="287014" cy="328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5299" y="1341433"/>
            <a:ext cx="246012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науки и технологий
</a:t>
            </a:r>
            <a:endParaRPr lang="en-US" sz="2253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открытия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invention, discovery, research, experiment и scientist помогают говорить о том, как появляются новые знания и почему научный прогресс меняет жизнь людей.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и техника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device, gadget, screen, battery, software, hardware и network нужна, чтобы описывать цифровые устройства, их части и функции в повседневной жизни.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безопасность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password, privacy, protect, fake news и virus используются в разговорах о безопасной работе в интернете, защите данных и проверке информации.
</a:t>
            </a:r>
            <a:endParaRPr lang="en-US" sz="1390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экология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renewable energy, solar power, wind energy, pollution и recycling помогают обсуждать технологии, которые делают производство и жизнь более экологичными.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профессии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engineer, programmer, job, career и solution позволяют говорить о профессиях будущего, необходимых навыках и том, как технологии меняют рынок труда.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новой лексикой в разделе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освоения слов в уроках, текстах и заданиях.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14039"/>
            <a:ext cx="4724400" cy="20495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распределяется по смысловым блокам, поэтому её легче запоминать и применять в чтении, аудировании и проектах.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3, обобщение лексики раздела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объединяются по темам и поддерживают разные виды речевой 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лексических групп раздела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18" y="1426400"/>
            <a:ext cx="1953415" cy="204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383" y="1426400"/>
            <a:ext cx="1952084" cy="204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1533" y="1426400"/>
            <a:ext cx="1952084" cy="2043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8293" y="1426400"/>
            <a:ext cx="1953415" cy="2043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4459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печатного станка к массовому знанию
</a:t>
            </a:r>
            <a:pPr algn="l" indent="0" marL="0">
              <a:lnSpc>
                <a:spcPct val="90000"/>
              </a:lnSpc>
              <a:buNone/>
            </a:pPr>
            <a:r>
              <a:rPr lang="en-US" sz="3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сделал книги доступнее и ускорил распространение идей. С его появлением знания перестали оставаться только в руках немногих людей, а обучение стало шире и системнее. Именно так началась эпоха, когда информация стала общественной ценностью.
</a:t>
            </a:r>
            <a:endParaRPr lang="en-US" sz="904" dirty="0"/>
          </a:p>
        </p:txBody>
      </p:sp>
      <p:sp>
        <p:nvSpPr>
          <p:cNvPr id="16" name="Text 1"/>
          <p:cNvSpPr txBox="1"/>
          <p:nvPr/>
        </p:nvSpPr>
        <p:spPr>
          <a:xfrm>
            <a:off x="2623279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 стал быстрее
</a:t>
            </a:r>
            <a:pPr algn="l" indent="0" marL="0">
              <a:lnSpc>
                <a:spcPct val="90000"/>
              </a:lnSpc>
              <a:buNone/>
            </a:pPr>
            <a:r>
              <a:rPr lang="en-US" sz="3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 и электрический свет изменили производство, транспорт и повседневный быт. Люди получили больше времени, а города — новые возможности для работы и общения. Технологии начали не просто облегчать труд, а перестраивать привычный образ жизни.
</a:t>
            </a:r>
            <a:endParaRPr lang="en-US" sz="940" dirty="0"/>
          </a:p>
        </p:txBody>
      </p:sp>
      <p:sp>
        <p:nvSpPr>
          <p:cNvPr id="17" name="Text 2"/>
          <p:cNvSpPr txBox="1"/>
          <p:nvPr/>
        </p:nvSpPr>
        <p:spPr>
          <a:xfrm>
            <a:off x="4701962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 расстояний
</a:t>
            </a:r>
            <a:pPr algn="l" indent="0" marL="0">
              <a:lnSpc>
                <a:spcPct val="90000"/>
              </a:lnSpc>
              <a:buNone/>
            </a:pPr>
            <a:r>
              <a:rPr lang="en-US" sz="3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компьютер и Internet постепенно сократили путь от сообщения к ответу. Теперь новости, уроки и личные письма передаются почти мгновенно, а смартфон объединил в одном устройстве связь, доступ к информации и множество полезных функций.
</a:t>
            </a:r>
            <a:endParaRPr lang="en-US" sz="945" dirty="0"/>
          </a:p>
        </p:txBody>
      </p:sp>
      <p:sp>
        <p:nvSpPr>
          <p:cNvPr id="18" name="Text 3"/>
          <p:cNvSpPr txBox="1"/>
          <p:nvPr/>
        </p:nvSpPr>
        <p:spPr>
          <a:xfrm>
            <a:off x="676497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прошлого к настоящему
</a:t>
            </a:r>
            <a:pPr algn="l" indent="0" marL="0">
              <a:lnSpc>
                <a:spcPct val="90000"/>
              </a:lnSpc>
              <a:buNone/>
            </a:pPr>
            <a:r>
              <a:rPr lang="en-US" sz="3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изобретений выглядит как длинная цепочка, где каждое новое открытие опирается на предыдущее. От старинных механизмов до смартфона технологии постоянно ускоряют жизнь, помогают находить информацию и делают общение проще для миллионов людей.
</a:t>
            </a:r>
            <a:endParaRPr lang="en-US" sz="945" dirty="0"/>
          </a:p>
        </p:txBody>
      </p:sp>
      <p:sp>
        <p:nvSpPr>
          <p:cNvPr id="19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которые изменили жизнь людей
</a:t>
            </a:r>
            <a:endParaRPr lang="en-US" sz="225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технологии чаще всего используются школьниками
</a:t>
            </a:r>
            <a:endParaRPr lang="en-US" sz="179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помогают выполнять разные задачи в течение дня: от переписки до создания учебных материалов.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общение и учёбу, поэтому технологии для школьников прежде всего практичны.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сравнительной степени помогают описывать технологии точнее.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3, раздел грамматики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нужны, чтобы сравнивать устройства, оценивать удобство и объяснять, как меняются технологии со временем.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цифровая безопасность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пароли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пароль помогает защитить личные аккаунты от чужого доступа. Лучше использовать сочетание букв, цифр и символов, а также не повторять один и тот же пароль на разных сайтах.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сообщать незнакомым людям адрес, номер телефона, школьные данные или фотографии документов. В сети важно помнить, что personal data требует осторожного и ответственного обращения.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 и неизвестные файлы могут содержать вирусы или вести на небезопасные страницы. Перед открытием стоит проверить адрес сайта и убедиться, что он secure.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 онлайн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etiquette помогает общаться без конфликтов, оскорблений и cyberbullying. Уважение к другим людям в сети так же важно, как и в обычном разговоре.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новость в интернете правдива, поэтому важно сравнивать источники и замечать признаки fake news. Критическое чтение помогает не верить ошибочной или специально созданной ложной информации.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и их особенности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обычно чище, а традиционные — стабильнее, поэтому выбор зависит от условий и 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баланс между экологичностью и надёжностью: технологии будущего ищут более чистые способы получения энергии.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46" y="1643264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800" y="1623550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0306" y="162354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7746" y="3399004"/>
            <a:ext cx="443700" cy="39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автоматизация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3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особенно полезны там, где работа однообразная, требует высокой точности или связана с риском. Они помогают людям экономить время и снижать вероятность ошибок на производстве и в сервисе.
</a:t>
            </a:r>
            <a:endParaRPr lang="en-US" sz="1175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и складах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роботы собирают детали, перемещают грузы и сортируют товары. Такие системы работают быстро и стабильно, поэтому их часто используют в промышленности и логистике.
</a:t>
            </a:r>
            <a:endParaRPr lang="en-US" sz="1266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роботы помогают проводить операции, доставлять инструменты и поддерживать точность процедур. Они не заменяют врачей, но делают лечение аккуратнее и эффективнее.
</a:t>
            </a:r>
            <a:endParaRPr lang="en-US" sz="1299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космосе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роботы и манипуляторы выполняют задачи, которые опасны для человека. Они исследуют поверхность планет, собирают данные и работают в условиях, где людям трудно находиться долго.
</a:t>
            </a:r>
            <a:endParaRPr lang="en-US" sz="1308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быту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роботы убирают помещения, следят за порядком и помогают с простыми делами. В учебных текстах это показывает, как автоматизация постепенно входит в повседневную жизнь.
</a:t>
            </a:r>
            <a:endParaRPr lang="en-US" sz="1308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робот выполняет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данные от сенсоров проходят через программу и превращаются в действие робота.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медицине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X-ray, ultrasound и MRI помогают врачам увидеть внутренние изменения в организме. Эти методы делают обследование более точным и позволяют быстрее находить причину заболевания.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Vaccines защищают людей от многих опасных инфекций и снижают риск распространения болезней. Это важная часть современной медицины и общественного здоровья.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Prosthetics помогают людям снова двигаться, работать и вести активную жизнь после травм или операций. Такие технологии улучшают качество повседневной жизни.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Surgical robots поддерживают хирурга во время сложных процедур. Они помогают действовать аккуратнее, особенно там, где важны небольшие и точные движения.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медицинские технологии ускоряют лечение и делают помощь пациентам более эффективной. В учебных текстах это показывает связь между наукой, заботой о человеке и практической пользой.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88" y="1518350"/>
            <a:ext cx="541627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технологии своя практическая роль: одни помогают увидеть проблему, другие — предотвратить болезнь или вернуть функции тела.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Unit 3: Science and Technology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медицинских технологий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технологии решают отдельные задачи в диагностике, лечении и восстановлении здоровья.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Космос, спутники и исследование Земли
</a:t>
            </a:r>
            <a:endParaRPr lang="en-US" sz="2548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начали использовать для связи, навигации и прогноза погоды. Позже они стали помогать в наблюдении за лесами, океанами и изменением климата.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станции позволили учёным долго изучать жизнь в невесомости. На них проверяют, как люди и оборудование работают в космических условиях.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 зонды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 probes открыли новые сведения о планетах, звёздах и далёком космосе. Они расширили представление человека о Вселенной.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космические данные используются в картах, мониторинге природных явлений и научных исследованиях Земли. Космос стал важной частью повседневной технологии.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исторической последовательности средств связи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средств связи во 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способ связи делал обмен сообщениями быстрее и удобнее, а также помогал передавать не только текст, но и звук, изображения и видео.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связи показывает движение от медленной передачи писем к мгновенному общению по всему миру.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технологий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Польза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дают быстрый доступ к информации, онлайн-урокам и цифровым материалам. Это помогает учиться дома, искать примеры и выполнять задания более самостоятельно.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Удобство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Мессенджеры, видеозвонки и социальные сети позволяют оставаться на связи с друзьями и учителями. Общение становится быстрее, но требует вежливости и осторожности.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Важность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у экрана может влиять на здоровье и режим дня. Balanced habits помогают чередовать учёбу, отдых и движение, не теряя контроль над временем.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Риск дезинформации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информация в интернете надёжна, поэтому нужны critical thinking и проверка источников. Это особенно важно, когда речь идёт о новостях, здоровье и безопасности.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Ответственное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 use и digital etiquette помогают защитить privacy, избежать конфликтов и уменьшить вред для окружающей среды. Технологии полезны, если применять их осознанно.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532" y="1331550"/>
            <a:ext cx="2710886" cy="216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Инженер, который создаёт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работает над тем, чтобы техника была удобной, безопасной и полезной. Он использует математику, логику и командную работу, чтобы проектировать мосты, машины или умные устройства. На таких специалистах держится большая часть современных технологий.
</a:t>
            </a:r>
            <a:endParaRPr lang="en-US" sz="79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и аналитик данных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пишет код, а data analyst помогает увидеть закономерности в больших массивах информации. Вместе они создают приложения, сервисы и цифровые инструменты, которые делают жизнь людей проще. Им нужны точность, терпение и готовность учиться новому.
</a:t>
            </a:r>
            <a:endParaRPr lang="en-US" sz="790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 биотехнолог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Biotechnologist и environmental scientist работают там, где наука помогает людям и природе. Один может искать новые методы лечения, другой — изучать воздух, воду и почву. Эти профессии требуют любознательности, аккуратности и умения объяснять результаты.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 в науке и технологиях
</a:t>
            </a:r>
            <a:endParaRPr lang="en-US" sz="23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Science and Technology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изучать науку и технологии
</a:t>
            </a:r>
            <a:endParaRPr lang="en-US" sz="195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проектов и экспериментов важны не только знания, но и умение задавать вопросы, проверять идеи и работать с данными. Это помогает учиться осмысленно.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любознательность, логика и терпение: именно они помогают искать решения, а не просто запоминать факты.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3: science and technology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показал, как английский язык помогает говорить о науке, технологиях и будущем. Учащиеся учатся сравнивать, объяснять и обсуждать современные открытия, цифровую безопасность, медицину, космос и профессии.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2026-05-31T09:48:13Z</dcterms:created>
  <dcterms:modified xsi:type="dcterms:W3CDTF">2026-05-31T09:48:13Z</dcterms:modified>
</cp:coreProperties>
</file>