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геометрия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размеры, углы и фигуры вокруг нас.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от урока к 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геометрия становится отдельным предметом и помогает понять, как устроены предметы, здания и чертежи. Её язык возник из практики измерений, а сегодня он нужен в самых разных областях от архитектуры до компьютерной графики.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понятия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положение, но не имеет длины, ширины и высоты. С неё начинается любое построение: именно точки отмечают на чертеже, чтобы задать направление, границы или место пересечения линий.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отрезок, луч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ни начала, ни конца, отрезок ограничен двумя точками, а луч начинается в одной точке и продолжается дальше в одном направлении. Эти элементы задают основу для всех фигур.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состоит из нескольких отрезков, соединённых друг с другом концами. Она помогает изображать пути, контуры предметов и сложные границы, которые нельзя описать одной прямой или одним отрезком.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 с общей вершиной. Его величина показывает, насколько один луч повернут относительно другого, поэтому углы удобно использовать для измерения поворотов и построения фигур.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точек, отрезков, лучей и углов складываются более сложные плоские фигуры. Поэтому понимание простых объектов важно: без него невозможно читать чертежи и решать геометрические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на чертеже и вокруг нас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без объёма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фигура целиком помещается на листе бумаги: у неё есть границы, но нет толщины. Именно такие фигуры чаще всего изображают в школьных заданиях и на схемах.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учебных предметах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квадраты и прямоугольники постоянно встречаются в тетрадях, на чертежах, в таблицах и графиках. Они помогают делать записи аккуратными и наглядными.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Круги, многоугольники и прямоугольники легко найти в окнах, плитке, дорожных знаках, экранах телефонов и деталях мебели. Геометрия делает привычные вещи понятнее.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фигуры используют как простые модели для сравнения размеров, углов и пропорций. На их основе затем строят более сложные изображения и решают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сторон и вершин у фигур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сторон удобно использовать для быстрого сравнения многоугольников и отличия их от круга.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многоугольников число сторон и вершин совпадает, а круг выделяется отсутствием сторон и вершин.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63" y="1789450"/>
            <a:ext cx="14962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их виды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 образуют угол и задают его направление. По их положению можно понять, насколько фигура открыта или сжата, а также сравнить её с другими углами.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Острый, прямой, тупой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90°, прямой равен 90°, а тупой больше 90°. Такое деление помогает быстро узнавать углы на чертежах и в реальных предметах.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равен 180° и выглядит как прямая линия. Он показывает полный разворот, поэтому часто служит удобной опорой для сравнения других углов.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строить крыши, лестницы, мебель и детали чертежей. Они также нужны при измерении поворотов, когда важно точно задать направление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фигуру в геометрии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 наблюдения переходят к свойствам и вычислениям.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 длину границы фигуры. Чтобы его найти, складывают длины всех сторон, поэтому эта величина особенно удобна при расчёте рамок, ограждений и контуров.
</a:t>
            </a:r>
            <a:endParaRPr lang="en-US" sz="1539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отвечает на вопрос, сколько места занимает фигура на плоскости. Она нужна, когда считают размер пола, участка, обоев или рабочей поверхности.
</a:t>
            </a:r>
            <a:endParaRPr lang="en-US" sz="1542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прямоугольника площадь находят умножением двух соседних сторон, а для квадрата — умножением стороны на саму себя. Эти формулы часто используются в школьных задачах.
</a:t>
            </a:r>
            <a:endParaRPr lang="en-US" sz="15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самых известных плоских фигур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число сторон и вершин помогает быстро отличать основные фигуры и связывать их с примерами из жизни.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и четырёхугольника число сторон совпадает с числом вершин, а круг выделяется отсутствием углов.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важная фигура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которая держит конструкцию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называют одной из самых устойчивых фигур, потому что его стороны образуют жёсткую форму. Если изменить длину одной стороны, фигура уже не сохранит прежний вид, и это удобно в инженерных конструкциях.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часто встречается в крышах, мостах и опорах, где важна прочность. Её используют и в чертежах, потому что треугольник помогает точно показывать направление, наклон и соединение деталей.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одной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бывают равносторонними, равнобедренными и разносторонними. Они отличаются длинами сторон, но все сохраняют три угла и три вершины, поэтому остаются одной большой группой фигур.
</a:t>
            </a:r>
            <a:endParaRPr lang="en-US" sz="10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треугольник может одновременно иметь признак по сторонам и по углам.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классификации дополняют друг друга и помогают точнее описывать фигуру.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геометрии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через фигуру прямую, обе ее части могут совпасть при мысленном сгибании. Такая линия называется осью симметрии и помогает увидеть точное строение фигуры.
</a:t>
            </a:r>
            <a:endParaRPr lang="en-US" sz="1069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фигуры сохраняют вид после поворота вокруг центра на определенный угол. Это свойство особенно заметно в орнаментах, снежинках и декоративных узорах.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встречается в листьях, бабочках, архитектурных фасадах и дорожных знаках. Она делает объекты не только красивыми, но и удобными для восприятия.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ее изучают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симметрии помогает сравнивать фигуры, строить чертежи и находить закономерности. В геометрии это важный способ увидеть порядок в форме и расположении частей.
</a:t>
            </a:r>
            <a:endParaRPr lang="en-US" sz="10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пространстве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параллелепипед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тела имеют грани, ребра и вершины, поэтому их удобно описывать через форму поверхности и количество элементов. Так строятся модели коробок, комнат и деталей.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993638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 и пирамиды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призмы и пирамиды есть основание, а боковые грани отличаются по форме. Такие тела часто встречаются в архитектуре, конструкциях и учебных моделях.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2568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сочетает плоские основания и боковую поверхность без вершин. Именно поэтому он похож на банку, трубу, стакан или барабан.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770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не имеет ребер и вершин, а все его точки находятся на одинаковом расстоянии от центра. Это делает его форму особенно гладкой и удобной.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18973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объемных тел помогает понимать чертежи, собирать модели и описывать предметы вокруг нас. Пространственная геометрия нужна и в учебе, и в практике.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объемных тел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подсказывает, сколько у него граней, ребер и вершин.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поверхность, тем меньше у тела одинаковых элементов и тем по-разному его описывают.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геометрической задачи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условием, рисунком и формулами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700" y="140555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600" y="3066695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геометра и измерения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измерять длину отрезков и строить ровные линии. Она нужна на чертежах, в тетради и при выполнении аккуратных измерений.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измеряет величину углов в градусах. С его помощью можно определить, острый угол перед нами или прямой, тупой или развернутый.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используют для построения окружностей и переноса одинаковых расстояний. Он помогает делать чертежи точными и симметричными.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Измерительная лента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Измерительная лента удобна для больших расстояний и размеров предметов. Ее используют в ремонте, строительстве и при измерении объектов в комнате.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нужен для построения прямых углов и проверки перпендикулярности. Его часто применяют на уроках черчения и при работе с планами.
</a:t>
            </a:r>
            <a:endParaRPr lang="en-US" sz="10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геометрия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геометрические идеи работают в разных сферах жизни и учебы.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нужна не только на уроках: она помогает проектировать, ориентироваться, создавать и моделировать.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 и прикладные задачи.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положение точки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положение точки задают двумя значениями: по горизонтали и по вертикали. Так можно точно указать место без длинного описания.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и схемы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используют на графиках, картах и чертежах, где важно быстро находить нужную точку. Это делает изображение понятным и удобным для чтения.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объединяют геометрию с алгеброй и помогают описывать движение объектов. Поэтому эта тема становится основой для более сложных математических задач.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геометрия важна для школьника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становится понятным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умеет читать линии, углы и размеры, рисунок превращается в точную инструкцию. Это помогает не путать детали и видеть, как связаны части фигуры.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 обычной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нужна, когда нужно повесить полку, отмерить ткань или проверить, поместится ли предмет в коробку. Такие задачи тренируют аккуратность и умение сравнивать размеры.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как у проектировщика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 учат рассуждать по шагам и искать решение не наугад, а по свойствам фигур. Это полезно в учебе, моделировании и любых работах, где важна точность.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объясняет форму мира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видеть в предметах форму, размеры, углы и взаимное расположение частей. Она помогает измерять, строить и сравнивать, а значит лучше понимать окружающий мир.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2026-05-29T01:08:14Z</dcterms:created>
  <dcterms:modified xsi:type="dcterms:W3CDTF">2026-05-29T01:08:14Z</dcterms:modified>
</cp:coreProperties>
</file>