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и человек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связывает океаны, реки, озёра, ледники и людей: от климата до повседневной жизни.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покрывает около 71% поверхности Земли. Большая часть воды — солёная (примерно 97%), а пресной доступно около 3%. Ледники и подземные воды формируют основной запас, поэтому людям важно беречь ресурсы.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тема «Гидросфера и человек»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31875"/>
            <a:ext cx="160200" cy="16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25" y="2180357"/>
            <a:ext cx="160200" cy="14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831" y="2924690"/>
            <a:ext cx="126788" cy="14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775" y="3674593"/>
            <a:ext cx="144900" cy="14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125" y="4432868"/>
            <a:ext cx="160200" cy="1281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гидросферы Земли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695099" y="121062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занимает большую часть водной оболочки планеты и содержит почти всю солёную воду. Именно океаны сильнее всего влияют на погоду и климат благодаря постоянному обмену теплом и влагой.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95099" y="196055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Пресные воды на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пресным водам относятся реки, озёра, болота и снежники. Их общий запас меньше, чем у океанов, но именно они чаще всего используются человеком для питья, отдыха и хозяйственных нужд.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5099" y="2710481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 снежники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 снежники хранят значительную часть пресной воды. Они могут долго накапливать воду, а при таянии пополняют реки и водоёмы, особенно весной и летом.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95099" y="3460398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залегают в водоносных слоях и часто служат источником питьевого водоснабжения. Во многих районах их качество и количество определяют стабильность водоснабжения.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95099" y="4210302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атмосфере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присутствует и в атмосфере: в виде водяного пара и облаков. Она участвует в формировании осадков и помогает связать наземные воды с круговоротом, влияя на погоду.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воды на Земле доступно человеку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пресной воды основная часть «заключена» в ледниках и подземных горизонтах. Поэтому реально доступной для использования человеком воды сравнительно мало.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показывают, что вода для жизни связана не только с количеством, но и с доступностью. Чем хуже источники, тем сильнее ощущается дефицит.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школьного курса географии (распределение ~97% солёной и ~3% пресной воды); точные доли по ледникам и подземным водам в этом слайде не указаны.
</a:t>
            </a:r>
            <a:endParaRPr lang="en-US" sz="67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испарения до осадков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испаряется с поверхности океанов, морей, рек, озёр и даже почвы. Затем она поднимается в воздух, превращается в облака и возвращается на Землю осадками — дождём или снегом.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меняет круговорот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воды просачивается в почву и пополняет подземные воды, а часть стекает по рекам обратно в океан. На этот процесс влияют температура, ветер, рельеф и растительность, а также действия человека.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от источника до потребителя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этапов водоснабжения и очистки сточных вод.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необходима для питья, приготовления пищи, умывания, стирки, уборки и гигиены. Без безопасной питьевой воды возрастает риск кишечных инфекций и других заболеваний.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поддерживать здоровье, человеку нужна вода регулярно. Она важна не только во время жары или вместе с едой, но и в течение дня, особенно при физической активности.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и для выращивания продуктов. Растения не могут нормально расти без влаги, поэтому без полива и достаточного увлажнения урожаи снижаются.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вода нужна человеку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738086"/>
            <a:ext cx="4867800" cy="19542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расходует больше всего пресной воды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потребления пресной воды показывает, почему охрана ресурсов особенно важна для сельского хозяйства.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потребитель — сельское хозяйство: именно там чаще всего формируется наибольшая нагрузка на пресные источники.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Ориентировочные доли из школьных материалов по географии (70%/20%/10%).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сельском хозяйстве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Орошение помогает выращивать рис, овощи, фрукты и хлопок в засушливых районах. Благодаря поливу растения получают влагу, а урожайность может заметно повышаться.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если забирать слишком много воды из рек и озёр, их уровень снижается. Это ухудшает условия для водных животных, болотной растительности и нарушает работу природных экосистем.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орошение иногда приводит к засолению почв. Особенно это заметно в жарком климате, где испарение усиливает накопление солей в верхних слоях земли.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Водосберегающие способы полива уменьшают потери и позволяют использовать воду эффективнее. Тогда и растения получают нужную влагу, и природные водоёмы меньше страдают от дефицита.
</a:t>
            </a:r>
            <a:endParaRPr lang="en-US" sz="97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промышленности и энергетике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теплоэлектростанциях и в гидроэнергетике вода участвует в получении энергии. Гидроэлектростанции превращают энергию падающей воды в электричество с помощью плотин и турбин, а состояние сточных вод критично для экологии.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промышленности вода нужна для охлаждения оборудования, мытья сырья и изготовления различных материалов — например, бумаги, тканей, металлов и продуктов питания. В каждом случае важно контролировать расход и качество.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влияет на водные ресурсы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развитием городов и хозяйства увеличиваются водозабор и сброс, а также снижается доля территорий с чистой водой — это усиливает стресс для рек, озёр и подземных источников.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связку: чем активнее используется вода, тем больше загрязнений и тем заметнее сокращение чистых водоёмов, особенно при постоянном росте населения.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выводы по теме воздействия человека на водные ресурсы; точные региональные значения зависят от страны и года (данные в источниках различаются).
</a:t>
            </a:r>
            <a:endParaRPr lang="en-US" sz="6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42056"/>
            <a:ext cx="153900" cy="175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7624" y="1868439"/>
            <a:ext cx="153900" cy="123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2121" y="1842056"/>
            <a:ext cx="153900" cy="1758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76541" y="1835949"/>
            <a:ext cx="94050" cy="18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91125" y="1868439"/>
            <a:ext cx="153900" cy="123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загрязнения воды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13125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частицы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Мусор, песок и взвешенные частицы загрязняют воду физически. Они делают её менее прозрачной, оседают на дне и мешают дыханию водных организмов, а также ухудшают качество питьевой воды.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157626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удобрения, пестициды, моющие средства и тяжёлые металлы действуют химически. Они могут накапливаться в организмах, вызывать гибель рыбы и усиливать цветение водоёмов.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902126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загрязнение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Бактерии, вирусы и другие микроорганизмы повышают риск заболеваний. При попадании в воду они могут вызывать вспышки кишечных инфекций и заражение при купании и использовании воды без очистки.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646622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Тепловое загрязнение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Тёплую воду сбрасывают предприятия и электростанции. Повышение температуры снижает содержание кислорода и меняет условия обитания, из-за чего некоторые виды рыб и беспозвоночных уходят или гибнут.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7391134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9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загрязнения действуют вместе: механические частицы переносят химические вещества, а биологическое заражение усиливается при ухудшении качества воды. Поэтому требуется комплексная защита водоёмов.
</a:t>
            </a:r>
            <a:endParaRPr lang="en-US" sz="10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0442" y="1376250"/>
            <a:ext cx="4473966" cy="2677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загрязнения и их последствия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— основные источники загрязнения воды и типичные последствия для природы и здоровья людей.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дают разные эффекты: от ухудшения прозрачности до накопления токсинов. Общий итог — страдают водные экосистемы и возрастает риск для человека.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курса географии и экологии; конкретный состав загрязнителей зависит от региона.
</a:t>
            </a:r>
            <a:endParaRPr lang="en-US" sz="77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охраняют водные ресурсы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цепочка мер: от предотвращения загрязнений до восстановления природы и экономии воды.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дефицит в разных регионах мира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Чистой воды часто не хватает из‑за засушливого климата, загрязнения источников и быстрого роста населения. Поскольку вода распределена неравномерно, одним территориям её хватает, а другим — нет.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дефиците люди вынуждены тратить много времени на поиск и доставку воды. Это ухудшает быт, снижает качество питания и повышает риск заболеваний, особенно при использовании неочищенной воды.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воды может усиливать напряжённость между территориями и людьми. Проблема особенно заметна в засушливых районах Африки, Азии и Ближнего Востока, где природное пополнение ограничено.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водный след школьника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питьё занимает небольшую долю, а основная нагрузка приходится на душ, туалет и стирку. Поэтому экономия начинается не с «бережного глотка», а с привычек дома.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уменьшить длительность душа, устранить утечки и сократить лишние стирки, общий расход воды заметно снизится — без потери комфорта и привычной гигиены.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Структурный пример для наглядности учебного материала; фактические доли зависят от семьи, режима и оборудования.
</a:t>
            </a:r>
            <a:endParaRPr lang="en-US" sz="67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экосистемы и их значение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 «живая столовая»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связывает разные части ландшафта: здесь находят корм рыбы, земноводные и многие водные насекомые. Чистая вода поддерживает пищевые цепи и помогает экосистеме оставаться в равновесии. Заиление и загрязнение нарушают работу «природного конвейера».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Болото: дом для птиц и фильтр для 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накапливают влагу и служат убежищем для многих видов, включая водоплавающих птиц и камыши. Они работают как природные фильтры: удерживают часть загрязнений и смягчают колебания уровня воды. Когда болота осушают или загрязняют, биоразнообразие снижается.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Прибрежная зона моря: много жизни рядом с берегом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прибрежных водах обитают рыбы, морские организмы и водоплавающие птицы, а береговая растительность даёт укрытия и нерестовые места. Загрязнение и разрушение берегов ослабляют экосистему. Поэтому так важно сохранять чистый берег и растительность у воды.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делать каждый школьник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Закрывай кран во время чистки зубов и пользуйся водой по необходимости. Такая простая привычка уменьшает расход, особенно когда в классе и дома одинаковые действия повторяются ежедневно.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 за протечками: быстро сообщай взрослым о капающем бачке или кране. Устранение мелкой течи предотвращает постоянные потери воды и помогает сохранить ресурсы без дополнительных затрат.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 короткий душ вместо долгого и используй воду разумно во время уборки. Для стирки запускай только полную загрузку и выбирай подходящий режим, чтобы не расходовать лишнюю воду и электроэнергию.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 используй воду для полива растений, если она подходит по назначению, и не оставляй мусор у водоёмов. Аккуратность с моющими средствами тоже важна: она снижает риск химического загрязнения.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573440"/>
            <a:ext cx="4867800" cy="2283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воды и пути их решения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типичные проблемы и меры, которые реально помогают улучшать ситуацию.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всегда «парные»: для проблемы воды нужны конкретные действия по очистке, экономии, распределению и восстановлению природных мест обитания.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рекомендации из учебных материалов по экологии и водопользованию; методы зависят от региона.
</a:t>
            </a:r>
            <a:endParaRPr lang="en-US" sz="71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требует бережного отношения — и это общее дело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делает жизнь возможной, но доступной пресной воды мало и она распределена неравномерно. Поэтому качество и количество воды зависят от действий человека: от очистки стоков до экономии.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2026-05-11T19:54:50Z</dcterms:created>
  <dcterms:modified xsi:type="dcterms:W3CDTF">2026-05-11T19:54:50Z</dcterms:modified>
</cp:coreProperties>
</file>