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 работе нервной системы и их предупреждение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здоровье мозга, спинного мозга и нервов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нервная система особенно важна в школьном возрасте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управляет движениями, памятью, вниманием и работой органов. В подростковом возрасте она ещё развивается, поэтому сон, питание, нагрузка и эмоции заметно влияют на самочувствие и успеваемость.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5125" y="1294104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556" y="3084118"/>
            <a:ext cx="562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60032" y="3084118"/>
            <a:ext cx="39375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нервной системы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обрабатывает сигналы, координирует поведение, мышление, речь и сложные реакции. От его работы зависят внимание, память и способность быстро принимать решения в повседневных ситуациях.
</a:t>
            </a:r>
            <a:endParaRPr lang="en-US" sz="1264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передаёт команды от головного мозга к органам и мышцам, а также обеспечивает многие быстрые рефлексы. Он особенно важен для движений, чувствительности и поддержания осанки.
</a:t>
            </a:r>
            <a:endParaRPr lang="en-US" sz="1257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 соединяют центральную нервную систему со всеми частями тела и передают импульсы в обе стороны. Благодаря им человек ощущает прикосновение, боль, температуру и может двигаться согласованно.
</a:t>
            </a:r>
            <a:endParaRPr lang="en-US" sz="1257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разных отделов позволяет мгновенно реагировать на свет, звук, боль и прикосновение. Так поддерживаются равновесие, точность движений и нормальная работа внутренних органов.
</a:t>
            </a:r>
            <a:endParaRPr lang="en-US" sz="1257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и координация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возникают нарушения в работе нервной системы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нервные клетки повреждаются, они хуже передают сигналы. Это бывает при травмах, недостатке кислорода, воспалении и некоторых отравлениях, когда обмен и работа тканей резко нарушаются.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клеток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 могут страдать при длительном неудобном положении тела, травмах или отёке тканей. Тогда появляются боль, онемение, покалывание и слабость в отдельных участках тела.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Сдавление нервов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сигнал проходит медленнее или искажается, страдают движения, чувствительность и работа органов. Причиной могут быть инфекции, дефицит витаминов, сильное переутомление и токсическое воздействие.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передачи импульсов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Воспалительные процессы и длительное нервное перенапряжение ослабляют устойчивость организма. В подростковом возрасте это особенно заметно, потому что нервная система ещё продолжает созревать.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и перегрузка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62115"/>
            <a:ext cx="4791900" cy="20083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и возможные последствия
</a:t>
            </a:r>
            <a:endParaRPr lang="en-US" sz="2819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нарушения связаны не только с болезнями, но и с повседневными привычками и условиями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 важны внешние причины и образ жизни: сон, питание, стресс и травмы напрямую отражаются на работе нервной системы.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биологии и основ безопасности жизнедеятельности
</a:t>
            </a:r>
            <a:endParaRPr lang="en-US" sz="13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 неблагополучия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головные боли, головокружение, шум в ушах и неустойчивая походка могут указывать на неблагополучие. Особенно важно обратить внимание, если такие ощущения повторяются или усиливаются.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3500" y="1294250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Головные и вестибулярные жалобы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380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утомляемость, дрожание рук, слабость и нарушение сна показывают, что нервная система перегружена. Такие признаки не стоит считать обычной усталостью, если они сохраняются.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238200" y="1294250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самочувствии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36570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становится труднее сосредоточиться на уроке, он быстрее отвлекается и хуже запоминает материал. Часто это сочетается с необычной сонливостью и общей заторможенностью.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365850" y="1294250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 вниманием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4735200" y="357705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раздражительность, тревожность, апатия или непривычная сонливость могут быть первыми сигналами неблагополучия. У подростков такие изменения иногда заметны раньше, чем физические жалобы.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4735350" y="3047675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поведения
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1862850" y="357705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Онемение отдельных участков тела, светобоязнь или ощущение необычной слабости требуют внимания. Эти симптомы особенно значимы после травмы, болезни или сильного стресса.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1863000" y="3047675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чувствительности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мешает работе нервной системы
</a:t>
            </a:r>
            <a:endParaRPr lang="en-US" sz="2716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учебное сравнение факторов, которые чаще всего ослабляют нервную систему у школьников.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с режимом дня: сон и переутомление влияют сильнее всего, а стресс и травмы особенно опасны своей внезапностью.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схема на основе содержания темы; не является статистическим исследованием
</a:t>
            </a:r>
            <a:endParaRPr lang="en-US" sz="13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головы и позвоночника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ситуации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Падения, удары на переменах, игры без соблюдения правил и поездки без защиты повышают риск травм. Даже обычная на вид ситуация может стать опасной при неосторожности.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снизить риск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Шлем, ремни безопасности, аккуратность на уроках физкультуры и соблюдение правил в спорте заметно уменьшают вероятность тяжёлых последствий. Профилактика здесь намного важнее, чем лечение.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опасен позвоночник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позвоночника может нарушить чувствительность, движения и работу нервов, которые проходят к рукам и ногам. Поэтому при подозрении на такую травму нельзя делать лишних движений.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сотрясения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удара могут появиться головная боль, тошнота, рвота, нарушение равновесия и кратковременная потеря памяти о событии. Эти симптомы требуют внимания взрослых и наблюдения.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 при подозрении на нарушение
</a:t>
            </a:r>
            <a:endParaRPr lang="en-US" sz="2784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тревожных симптомах или после травмы головы и позвоночника
</a:t>
            </a:r>
            <a:endParaRPr lang="en-US" sz="15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нервной системы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воспаление становится опасным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Менингит и энцефалит начинаются не как обычная простуда: температура быстро поднимается, появляется сильная головная боль, рвота и светобоязнь. Ребёнку трудно сидеть в ярком свете, а шея может становиться малоподвижной. В такой ситуации нужна срочная медицинская помощь.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самочувствие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воспалении мозга или его оболочек человек часто выглядит резко ослабленным, сонливым и заторможенным. У него может ухудшаться реакция на вопросы и движения, а иногда появляется ригидность мышц шеи. Эти признаки особенно тревожны, если нарастают быстро.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ранняя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Инфекцию нервной системы вызывают вирусы или бактерии, поэтому ждать улучшения опасно. Чем раньше обращаются к врачу, тем выше шанс предотвратить тяжёлые последствия. На иллюстрации обычно показывают мозг, оболочки и основные признаки воспаления.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Стресс, сон и внимание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сна мозг обрабатывает информацию, полученную за день, и восстанавливает силы. Для большинства школьников 8–10 часов сна помогают поддерживать память, настроение и работоспособность.
</a:t>
            </a:r>
            <a:endParaRPr lang="en-US" sz="1182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отдых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стресс повышает утомляемость и раздражительность, а внимание становится менее устойчивым. Школьнику труднее быстро переключаться между заданиями и сохранять спокойствие в конфликтной ситуации.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 перегрузкой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сна не хватает, снижается успеваемость, замедляются реакции и усиливается чувствительность к нагрузкам. Даже привычные уроки и домашние задания начинают требовать больше сил.
</a:t>
            </a:r>
            <a:endParaRPr lang="en-US" sz="1182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недосыпания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для защиты нервной системы
</a:t>
            </a:r>
            <a:endParaRPr lang="en-US" sz="2584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стабильнее режим дня, тем легче нервной системе справляться с учебной нагрузкой и восстановлением.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сон, безопасность и движение: именно они лучше всего снижают риск переутомления и травм.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урока и санитарно-гигиеническим рекомендациям для школьников.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для нервной системы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 продуктах, полезных веществах и их роли для мозга и нервов.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Полезнее всего разнообразный рацион: он даёт мозгу энергию, строительный материал и витамины, а сладости не могут заменить полноценную еду.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биологии и основ рационального питания.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50" y="1319104"/>
            <a:ext cx="450000" cy="4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075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650" y="1339104"/>
            <a:ext cx="45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7275" y="3109118"/>
            <a:ext cx="450000" cy="4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безопасность каждый день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бегайте по лестницам и не отвлекайтесь на телефон. Падения и удары могут повредить голову или спину, а последствия иногда проявляются не сразу.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на лестницах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физкультуре и в играх важно соблюдать инструкции, разминаться и не превышать свои силы. Шлемы и защитные средства уменьшают риск травм головы и позвоночника.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 спорте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Переходите дорогу только по правилам, держитесь за поручни и не толкайтесь в автобусе. Так снижается риск падений, ушибов и резких движений шеи.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 дороге и в транспорте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принимать лекарства без взрослых, пробовать алкоголь, никотин или бытовую химию. Такие вещества нарушают работу нервной системы и могут вызвать тяжёлое отравление.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Никаких неизвестных веществ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одеваться по погоде, пить воду и не находиться долго на жаре или морозе. Перегрев и переохлаждение ослабляют организм и повышают нагрузку на нервную систему.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перегрева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 школе и дома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привычек, которые уменьшают риск инфекций, травм и переутомления у школьников.
</a:t>
            </a:r>
            <a:endParaRPr lang="en-US" sz="15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 токсические вещества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Никотин ухудшает работу сосудов и мешает нормальной передаче нервных импульсов. У подростков он особенно опасен, потому что мозг и нервные связи ещё продолжают развиваться.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Никотин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замедляет реакции, снижает внимание и нарушает координацию движений. Даже небольшие дозы вредят нервной системе, а у детей и подростков последствия проявляются быстрее.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Наркотические вещества резко изменяют работу мозга, вызывают зависимость и могут привести к тяжёлым нарушениям поведения и памяти. Их употребление особенно опасно в школьном возрасте.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Наркотические вещества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Аэрозоли, растворители и другие химические вещества нельзя вдыхать или использовать без инструкции. Они могут вызвать отравление, головокружение и повреждение нервной системы.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химия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Сигналы, требующие обращения к врачу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симптомы повторяются или усиливаются, нельзя ждать, что они пройдут сами. Особенно важно быстро сообщить взрослым о резком изменении состояния.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Судороги, потеря сознания, нарушение речи и слабость в конечностях относятся к наиболее опасным признакам и требуют срочной помощи.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и правилам оказания первой помощи.
</a:t>
            </a:r>
            <a:endParaRPr lang="en-US" sz="13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помочь мозгу учиться и восстанавливаться
</a:t>
            </a:r>
            <a:endParaRPr lang="en-US" sz="2766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20–30 минут работы полезен короткий перерыв. Он помогает снять напряжение, сохранить внимание и лучше запомнить материал без лишнего переутомления.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Чередуйте нагрузку и отдых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3506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питьё и регулярные приёмы пищи поддерживают работоспособность нервной системы. Когда организм голоден или обезвожен, сосредоточиться на учёбе становится труднее.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3507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Пейте воду и ешьте вовремя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 регулярная физическая активность улучшают кровообращение и помогают мозгу получать больше кислорода. После уроков это особенно полезно для восстановления.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Больше движения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4917063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травмы, болезни или сильного стресса нагрузку нужно уменьшать постепенно. Важно наблюдать за самочувствием и вовремя обращаться к взрослым при ухудшении состояния.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917075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Щадящий режим после болезни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2024413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рабочее место, порядок на столе и меньше отвлекающих факторов помогают сосредоточиться. Спокойная обстановка снижает лишнее напряжение и ускоряет выполнение заданий.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2024425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Создайте спокойную обстановку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факты о нервной системе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распространённые заблуждения с тем, что действительно важно знать.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недооценивать симптомы и недосыпание: именно они часто становятся причиной позднего обращения за помощью и ухудшения самочувствия.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урока и правилам сохранения здоровья школьников.
</a:t>
            </a:r>
            <a:endParaRPr lang="en-US" sz="13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 — надёжная защита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лучше всего защищена тогда, когда есть сон, питание, движение, гигиена и безопасность. Если замечать ранние признаки неблагополучия и вовремя обращаться за помощью, многих проблем можно избежать.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2026-06-01T10:42:54Z</dcterms:created>
  <dcterms:modified xsi:type="dcterms:W3CDTF">2026-06-01T10:42:54Z</dcterms:modified>
</cp:coreProperties>
</file>