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«Анчар» А.С. Пушкина: сказка, легенда и размышление о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1828 года — философская легенда о власти, зле и страшных последствиях приказа.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зачем Пушкин написал «Анчар»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создана в конце 1820-х, после восстания декабристов и на фоне строгой цензуры. Пушкин часто говорил о сложном через аллегории. Так легенда о смертоносном дереве превращается в размышление о том, как власть усиливает зло.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сюжет поэмы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растёт анчар — дерево, которое губит всё живое. Даже близость к нему воспринимается как знак беды, будто природа сама предупреждает о смертельной опасности.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отдаёт приказ: раба нужно отправить за ядом анчара. Раб выполняет волю владыки, хотя понимает, что путь может закончиться гибелью и что выбора у него нет.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 приносит яд, но цена уже заплачена — он погибает. Теперь яд становится оружием: его используют для стрел, и цепочка зла продолжает приносить новые смерти.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угроза в пустыне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Анчар показан одиноким, мрачным и опасным деревом. Оно стоит в пустыне, где почти нет жизни, и потому выглядит как источник беды самой природы.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анчара: дерево, которое внушает страх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как символ и легенда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соединяет реальность, легенду и символ смерти. Для наглядности подойдёт изображение сухого дерева на фоне безжизненного пейзажа с резким светотеневым контрастом.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397249"/>
            <a:ext cx="3887700" cy="21439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построена поэма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движется от картины опасной природы к человеческой жестокости и превращению яда в оружие.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подчёркивает переход: сначала опасность «живёт» в природе, затем она переносится в поступок людей и усиливается.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«Анчар», 1828.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29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2244" y="1166417"/>
            <a:ext cx="309900" cy="275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роль в поэме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Анчар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Анчар — образ смертоносной силы природы. Он как будто сам излучает опасность: вокруг него почти нет жизни, и потому дерево превращается в символ зла.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 — человек, который действует не по свободному выбору, а по чужой воле. Его отправляют за ядом, и он отвечает своей жизнью за приказ владыки.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Владыка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Владыка — символ жестокой власти. Он остаётся в безопасности, но направляет разрушение, превращая чужую судьбу в инструмент для своей выгоды.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зло передаётся от одного звена к другому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анчар растёт в пустыне, зло «переезжает» в человеческие решения: яд получает применение через приказ и приводит к гибели.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показывает: опасность усиливается, когда человек превращает угрозу в оружие. Зло не исчезает — оно движется дальше по цепочке действий.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А.С. Пушкина «Анчар» (сюжетная последовательность, 1828).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власти и подчинения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 поэме показана как сила, которая заставляет человека действовать против себя. Раб подчиняется не потому, что хочет, а потому что боится и зависит.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Владыка остаётся в стороне от риска, однако именно он даёт направление разрушению. Его безопасность подчёркивает жестокость: страдают те, на кого направлен приказ.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заставляет задуматься: если послушание происходит без выбора и без совести, оно может привести к беде. Ответственность распределяется не поровну, но ошибка каждого имеет последствия.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поэмы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опасной может быть не только природа, но и человеческая жестокость. Анчар сам несёт смерть, но трагедия становится особенно страшной, когда в дело вступает власть.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в поэме важен не как «просто яд», а как предмет, который превращают в оружие. В этот момент зло перестаёт быть угрозой и становится способом нанести вред.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связана с ответственностью за поступки и за приказы. Слова владыки запускают цепочку действий, и потому моральная вина не исчезает за чужой спиной.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напоминает: человек отвечает не только за то, что делает сам, но и за то, к чему приводит его решение. Слепое подчинение оборачивается новой гибелью.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пустыни и дворца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в поэме связана с жаром, одиночеством и неподвижностью. Там почти нет жизни, а вместе с ней исчезают и надежда, и спокойствие: пространство словно предвещает смерть.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ассоциируется с богатством и властью, но не даёт нравственной опоры. Такое соседство усиливает тревогу: внешняя сила не делает правителя справедливым, а значит, опасность возможна рядом с «могущественными».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«Анчаре»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строит текст на повторе и торжественном ритме: читатель словно слышит древнее сказание. Повторяющиеся образы усиливают напряжение и удерживают внимание на главной опасности.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ярких эпитетов и резких противопоставлений: пустыня — мрак и тишина, анчар — одиночество и страх. Так природа и человек показаны по-разному, но оба участвуют в беде.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наполнена словами и картинами, связанными со смертью, ядом и зноем. Эти детали делают легенду мрачной и запоминающейся, а по смыслу — предостерегающей о власти без совести.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852" y="1151850"/>
            <a:ext cx="5011495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поэмы и их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«Анчар» собран из ключевых образов, каждый из которых отвечает за отдельный смысл: от смертоносной силы природы до жестокой, безответственной власти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поэмы складывается из связки «сила природы → действие власти → гибель человека»: зло не существует само по себе, оно переходит дальше через решения людей.
</a:t>
            </a:r>
            <a:endParaRPr lang="en-US" sz="105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поэма «Анчар».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нравственный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событий: власть задаёт действие, страх приводит к покорности, а зло оборачивается новой трагедией.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зачин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движутся тяжело, будто читатель входит в мрачную картину. Отсюда рождается чувство тревоги и ожидание беды, как в старых легендах.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тишина после беды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ощущается роковая замедленность: после гибели наступает тягостное молчание. Звучание поддерживает мысль, что зло оставляет след и требует новой жертвы.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нарастание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образы создают ритм, который не отпускает. Мы чувствуем, как решение владыки «закручивает» события и приближает неизбежную развязку.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лиц и быта — есть обобщение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почти не видно конкретных имён и подробностей жизни: вместо этого — таинственное дерево, пустыня и страшный приказ. Именно поэтому события воспринимаются как предупреждение, которое может повториться в любой стране и в любое время.
</a:t>
            </a:r>
            <a:endParaRPr lang="en-US" sz="1136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через сильный контраст образов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показана без жизни и движения, а анчар — одинокий источник смертельной силы. На этом фоне власть выглядит особенно холодной: она действует издалека, не принимая последствий на себя. Для иллюстрации идеально подходит тёмный фон и резкий световой контраст.
</a:t>
            </a:r>
            <a:endParaRPr lang="en-US" sz="108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«Анчар» читается как легенда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«Анчар» и другие произведения Пушкина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свобода и ответственность — важные темы почти в каждой эпохе его творчества. В «Анчаре» это показано предельно ясно: человек отвечает не только за поступок, но и за приказ.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перекликается с размышлениями писателя о том, как власть может ломать мораль. В других текстах тоже звучит мысль: выбор совести трудно заменить удобным послушанием.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разными произведениями помогает увидеть общий стержень: Пушкин верит в внутренний суд человека. «Анчар» словно задаёт вопрос читателю — что происходит, когда совесть молчит перед страхом?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поэмы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взаимосвязаны: власть запускает цепочку действий, а смерть становится итогом не одного шага, а всей системы покорности. Поэтому текст воспринимается цельно.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внимание сосредоточено на власти и смерти, остальные мотивы работают как «механизм»: страх ведёт к подчинению, одиночество усиливает безысходность, возмездие закрепляет последствия.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А.С. Пушкина «Анчар»; мотивы представлены в виде качественной визуализации, без претензии на точные проценты.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важна и сегодня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«Анчар» напоминает: зло становится особенно опасным, когда люди молчат, боятся сказать «нет» или подчиняются бездумно. Страх может превратить обычного человека в часть беды.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заставляет задуматься о личной ответственности: вопрос не только в том, кто отдаёт приказ, но и в том, кто исполняет его. Совесть нельзя «переложить» на обстоятельства.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показана цена слепого послушания: один поступок запускает цепочку, и страдают те, кто не выбирал. Даже короткое решение может привести к тяжёлым последствиям для других.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это можно понимать и шире: слова, решения и поведение в коллективе тоже могут усилить зло или остановить его. Произведение помогает обсуждать свободу, совесть и границы допустимого.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40179"/>
            <a:ext cx="3887700" cy="18580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произведению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резюме смысла поэмы: жанр, тема, ключевой символ и центральный конфликт — чтобы быстрее понять авторский замысел.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поэмы в том, что зло усиливается в цепочке: природа даёт опасность, а человек превращает её в оружие, снимая с себя ответственность.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поэма «Анчар» (1828).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«Анчар»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А.С. Пушкина «Анчар» соединяет легенду, символы и серьёзный разговор о человеке. В ней природа опасна, но страшнее становится власть, превращающая яд в оружие. Она учит замечать зло, отвечать за поступки и не платить ценой слепого подчинения.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2026-05-12T21:01:52Z</dcterms:created>
  <dcterms:modified xsi:type="dcterms:W3CDTF">2026-05-12T21:01:52Z</dcterms:modified>
</cp:coreProperties>
</file>