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моллюсков и их значение в природе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одна из самых многочисленных групп животных на нашей планете.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главные представители беспозвоночных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древняя и разнообразная группа животных с мягким телом, нередко покрытым раковиной. В мире их около 130 тысяч видов, включая улиток, осьминогов и мидий, появившихся более 500 миллионов лет назад.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моллюсков
</a:t>
            </a:r>
            <a:endParaRPr lang="en-US" sz="2055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составляют самый многочисленный класс. Они имеют спирально закрученную раковину и широко распространены в самых разных средах.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обладают двумя симметричными створками раковин. Эти виды в основном обитают в воде и фильтруют пищу из неё.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брюхоногих моллюсков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обладают одной спиральной раковиной или не имеют её вовсе, как слизни. Их мускулистая нога позволяет им медленно передвигаться по поверхностям.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населяют сушу, пресные и морские воды, питаясь растениями, опавшими листьями и иногда мелкими животными, играя важную роль в экосистемах.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образ жизни двустворчатых моллюсков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имеют тело между двумя створками раковины, соединёнными мышцами. Они широко распространены в морских и пресных водах.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основывается на фильтрации воды, извлекая питательные частицы, что помогает очищать окружающую среду от загрязнений.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головоногих моллюсков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развитой нервной системой и сложными глазами, что обеспечивает отличную ориентацию в пространстве и быстрые реакции на угрозы.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движение осуществляется реактивным способом — выбросом воды, а наличие чернильного мешка помогает им эффективно уходить от хищников.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моллюсков и их адаптации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моллюски: глубины и прибрежные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моллюски занимают различные глубины: от мелководья до глубоководья. Они приспособлены к разным температурам и солёности, что повышает их выживаемость в океанах.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виды: борьба с переменами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водоёмах двустворчатые и брюхоногие моллюски приспособились к изменениям уровня воды и температуре, используя защитную слизь и выбирая укрытия.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моллюски: жизнь вне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брюхоногие моллюски защищают своё тело слизью, что предотвращает высыхание. Они откладывают яйца в влажных и тёплых местах для успешного размножения.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разнообразия классов моллюсков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происходят из класса брюхоногих, в то время как головоногие — самая малая группа по количеству видов.
</a:t>
            </a:r>
            <a:endParaRPr lang="en-US" sz="159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энтомологического журнала 2023 года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доминируют по численности видов, составляя около 80%. Это объясняется их адаптивностью и разнообразием сред обитания.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705225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строения моллюсков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
</a:t>
            </a:r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орган передвижения — плотная мускулистая нога, позволяющая сиям двигаться, зарываться и цепляться за поверхность.
</a:t>
            </a:r>
            <a:endParaRPr lang="en-US" sz="1603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покрывает тело моллюска и ответственна за выработку раковины, обеспечивая защиту и теплоизоляцию.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головоногих моллюсков особенно развиты глаза и нервная система, что помогает им быстро реагировать на внешние раздражители.
</a:t>
            </a:r>
            <a:endParaRPr lang="en-US" sz="162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пищевых цепях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являются первичными потребителями, поедая растения и органические остатки, а также служат пищей для рыбы, птиц и других животных.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обилие поддерживает устойчивость экосистем, способствуя передаче энергии и регулируя численность организмов на разных уровнях пищевой цепи.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двустворчатых на качество воды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фильтруют тысячи литров воды ежедневно, удаляя взвешенные частицы и микроорганизмы, улучшая прозрачность и качество водоёмов.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фильтраторы поддерживают водные экосистемы, снижая уровень загрязнений и способствуя сохранению баланса между организмами в пресноводных и морских средах.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248340"/>
            <a:ext cx="4048200" cy="123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моллюсков в различных системах
</a:t>
            </a:r>
            <a:endParaRPr lang="en-US" sz="2154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Биология, 2021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выполняют разнообразные экологические задачи в морской, пресноводной и наземной средах, способствуя биоразнообразию и здоровью экосистем.
</a:t>
            </a:r>
            <a:endParaRPr lang="en-US" sz="1754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ключевую роль в очистке экосистем и поддержании природного баланса в различных средах.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жизни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широко используются в пищевой промышленности: мидии, устрицы и кальмары являются ценными морепродуктами во многих странах.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перламутра и жемчуга, добываемых у жемчужниц и перловиц, создают украшения и декоративные изделия с высокой художественной ценностью.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 активные вещества моллюсков применяются в медицине, а некоторые виды служат индикаторами качества вод и состояния окружающей среды.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и опасные виды моллюсков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брюхоногая улитка повреждает овощные и садовые культуры, нанося ущерб урожаю. Её размножение требует контроля для предотвращения распространения и потерь в сельском хозяйстве.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— враг садоводов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многочисленные, дрейссены обрастают трубопроводы и гидротехнические сооружения, снижая эффективность систем водоснабжения и требуя регулярной очистки.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Засорители труб — двустворчатые дрейссены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виды, такие как конические улитки и голубой осьминог, выделяют яды, опасные для человека. Осторожность необходима при контакте с ними на берегу и в воде.
</a:t>
            </a:r>
            <a:endParaRPr lang="en-US" sz="1239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морские моллюски
</a:t>
            </a:r>
            <a:endParaRPr lang="en-US" sz="145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защита моллюсков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разрушение среды обитания ведут к резкому снижению численности многих моллюсков, угрожая их выживанию и разнообразию.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чрезмерного вылова и сбора некоторые виды, например перловица и жемчужница, занесены в Красную книгу России для охраны.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сохранение чистоты и устойчивости водоёмов, где обитают моллюски, обеспечивая их естественное размножение.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промысловой деятельности и создание охраняемых территорий способствуют восстановлению популяций и защите уязвимых видов.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ctr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показателями массовой гибели моллюсков и ухудшением качества воды существует тесная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2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исследования, 2022
</a:t>
            </a:r>
            <a:endParaRPr lang="en-US" sz="34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моллюсков в экосистемах часто указывает на загрязнение воды токсинами, тяжёлыми металлами или сниженный уровень кислорода.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представители моллюсков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Тридакна гигантская — гигант среди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двустворчатый моллюск достигает веса до 200 кг и считается самым крупным в своём классе. Он обитает в тропических морях и играет важную роль в экосистемах коралловых рифов.
</a:t>
            </a:r>
            <a:endParaRPr lang="en-US" sz="1272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 — живое ископаемое с сотнями миллионов лет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Головоногий моллюск с внешней раковиной, похожий на древнего предка. Его уникальное строение и медленное размножение делают его редким и охраняемым видом.
</a:t>
            </a:r>
            <a:endParaRPr lang="en-US" sz="126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дракон — морской слизень с яркой окраской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своей необычной формой и ярко-синим окрасом, этот моллюск является хищником и привлекает внимание своим экзотическим видом среди водных жителей.
</a:t>
            </a:r>
            <a:endParaRPr lang="en-US" sz="141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моллюсков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моллюсков необходимо принимать меры по снижению загрязнения и защите их среды жизнедеятельности.
</a:t>
            </a:r>
            <a:endParaRPr lang="en-US" sz="168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экологии,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проблема стоит в индустриальных регионах, где воздействие человеком сильно меняет природные условия обитания.
</a:t>
            </a:r>
            <a:endParaRPr lang="en-US" sz="150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моллюсках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имеют три сердца и голубую кровь, что обеспечивает высокую эффективность кислородного обмена в их организмах.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улиток способны впадать в спячку на несколько лет, переживая неблагоприятные климатические условия.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архитеутис — гиганты морских глубин, достигающие длины до 18 метров, что делает их одними из крупнейших беспозвоночных.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и необходимость их сохранения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поддерживают баланс экосистем, очищая воду и являясь пищей для многих видов. Их защита и сохранение — залог устойчивости природы и будущего биологического разнообразия.
</a:t>
            </a:r>
            <a:endParaRPr lang="en-US" sz="42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2026-05-07T15:37:55Z</dcterms:created>
  <dcterms:modified xsi:type="dcterms:W3CDTF">2026-05-07T15:37:55Z</dcterms:modified>
</cp:coreProperties>
</file>