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Вслушивайся и услышишь!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внимательно — и музыка откроет свои секреты.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— главный помощник на уроке музыки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слушаем музыку внимательно, мы узнаём её темп, громкость, настроение и даже знакомые инструменты. Это помогает петь точнее, держать ритм и замечать, чем одна песня отличается от другой.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и слушать — не одно и то же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— значит улавливать звук ушами, даже если он почти не привлекает внимания. Шум за окном или звонок на перемене можно просто услышать.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— значит замечать, какой это звук, откуда он идёт и что он сообщает. Так можно услышать в музыке настроение, повторения и изменения.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слушание требует тишины, сосредоточенности и терпения. Тогда даже знакомая мелодия звучит по-новому, а маленькие детали перестают прятаться.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слышали ветер, дождь, шаги, голоса и пение птиц. Эти звуки сопровождали их каждый день и подсказывали, что происходит вокруг.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окружали людей всегда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звуков к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стали замечать красоту этих звуков и повторять их в музыке. Так возникли мелодии, которые умеют напоминать природу, речь и живую жизнь.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звуки и шум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звуки обычно имеют точную высоту и могут тянуться долго. Они помогают строить мелодию, которую можно узнать и запомнить.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Шумовые звуки звучат менее определённо: это шелест, скрип, стук, шорох или гул. Они часто напоминают настоящие звуки вокруг нас.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нужны и музыкальные звуки, и шум. Шум помогает изобразить грозу, ветер, дождь или поезд, поэтому музыка становится похожей на реальную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музыку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важные особенности звучания.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музыки передаёт настроение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 громкая музыка часто звучит бодро, празднично и смело. Её хочется слушать, а иногда и притопывать в такт, как на весёлом празднике.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и тихая музыка обычно кажется спокойной, мягкой и задумчивой. Она помогает представить вечер, сон или тихую прогулку по парку.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низкие звуки тоже влияют на впечатление. Одни делают музыку лёгкой, другие — более серьёзной, глубокой или даже немного тревожной.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можно узнавать без слов, если внимательно слушать темп, ритм, громкость и высоту звуков. В 4 классе это особенно интересно, почти как музыкальная загадка.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не только ушами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или поёт, важно смотреть на его лицо, жесты и осанку. Они помогают понять чувства и смысл сказанного, даже если слов пока немного.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слушатель не перебивает, кивает и не отвлекается на соседний пенал. Такое поведение показывает уважение и помогает лучше понять песню, рассказ или ответ одноклассника.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музыкальные шаги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чередование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начинается с повторяющихся коротких и длинных звуков, ударов и пауз. Благодаря ему музыка не рассыпается, а движется ровно и уверенно.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изменение темпа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ускорить или замедлить, музыка станет другой: более бодрой, спокойной, торжественной или игривой. Как будто шаги вдруг поменяли настроение.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хлопки и шаги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легко услышать в хлопках, считалках, маршах и танцах. Дети часто замечают его даже раньше, чем успевают назвать.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порядок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запомнить мелодию и двигаться вместе с ней. Без него музыка была бы похожа на беспорядочные звуки, а это уже совсем не так интересно.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дома и в школе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слышны часы, чайник, посуда, телевизор, дверь и голоса. Эти звуки помогают понять, что в квартире кто-то двигается, готовит или разговаривает.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звуки, которым нужна тишина вокруг: объяснение учителя, чтение вслух, музыка на уроке. Тогда слух работает лучше, а важные слова не теряются.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звуки помогают нам ориентироваться: звонок сообщает о начале урока, звонок телефона напоминает о разговоре, а голос взрослого подсказывает, что делать дальше.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звучат звонок, шаги, шорох тетрадей, ответы у доски и смех на перемене. По ним легко догадаться, где урок, а где уже пора отдохнуть.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Птичья музыка в парке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парке слышны щебет птиц, легкий ветер и тихий шорох листьев. Если остановиться и прислушаться, обычная прогулка превращается в маленькое открытие, а на душе становится спокойно и светло.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Дождик и ручей рассказывают сказку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 стучат по крыше, а ручей рядом журчит так, будто шепчет секреты. Такие звуки не пугают, а мягко убаюкивают внимание и помогают заметить, как красиво звучит природа.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звуки помогают отдыхать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слушание помогает на уроке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Учитель объясняет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урока ученик слушает внимательно и понимает, что нужно делать. Это помогает не торопиться и не путаться в заданиях.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Звучит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мелодия или ритм, можно запомнить их точнее. Так легче повторить услышанное без лишних ошибок.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 вместе с классом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пения и хлопков в ритм слух подсказывает, где вступить и когда сделать паузу. Класс звучит дружнее.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ученик замечает, что повторилось, а что изменилось. Это помогает лучше запомнить музыку и выполнить работу аккуратно.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звук мешает или пугает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оценить ситуацию и выбрать спокойный, безопасный шаг.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друга и одноклассника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 говорящего, не отвлекайся и дай ему закончить мысль. Когда человек чувствует внимание, ему легче говорить спокойно и уверенно.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перебивай и не смейся над словами собеседника. Вежливое молчание показывает уважение и помогает понять смысл сказанного до конца.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Ответь по делу, коротко и доброжелательно. Такой разговор делает общение приятным, а в классе помогает избежать ссор и недоразумений.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Минутка тишины на уроке музыки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на минуту становится тихо, слышны даже самые маленькие звуки: дыхание, шорох тетради и осторожные шаги. Слух словно настраивается, как музыкальный инструмент.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такой паузы музыка звучит яснее, а внимание собирается в один дружный круг. Ученику легче заметить детали и запомнить услышанное без лишней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 помогают точнее определять, откуда идёт звук, и лучше слышать его даже среди шума.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полезно в классе, на улице и на уроке музыки, где важно различать голос, инструмент и тихие звуки вокруг.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человека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80190"/>
            <a:ext cx="309900" cy="247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слушатель в классе и дома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Слушает до конца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слушатель не перебивает и не торопится с ответом. Он даёт человеку договорить, а потом спокойно отвечает по существу.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взгляд, лёгкий кивок и спокойное лицо помогают собеседнику понять, что его слушают. От этого разговор становится теплее и увереннее.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дружить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внимательно слушают друг друга, им легче договариваться и меньше хочется спорить. Так в классе и дома становится спокойнее и дружелюбнее.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слушать особенно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Ситуации, в которых от внимательного слуха зависит правильное и быстрое действие.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на внимание к звукам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 глаза и попробуй назвать звуки вокруг: тиканье, шаги, голос или шорох. Такая игра превращает обычную комнату в маленькую звуковую лабораторию.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Сравни, какие звуки громкие, а какие тихие, какие короткие, а какие длинные. Это учит замечать различия, которые раньше прятались за привычным шумом.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помогает развивать слуховую память и наблюдательность. Чем чаще тренироваться, тем легче узнавать знакомые звуки и новые музыкальные детали.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ещё она пробуждает интерес к музыке и к миру вокруг. Слушать становится увлекательно, почти как искать сокровища, только вместо сундука — звуки.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внимательно — и мир музыки станет ярче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помогает понимать музыку, замечать красоту вокруг и лучше общаться с людьми. Чем внимательнее вслушиваешься, тем больше интересного открываешь каждый день.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2026-05-24T21:29:23Z</dcterms:created>
  <dcterms:modified xsi:type="dcterms:W3CDTF">2026-05-24T21:29:23Z</dcterms:modified>
</cp:coreProperties>
</file>