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с придаточными обстоятельственными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смысл и строение сложных предложений.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тему в 9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повторить сложные предложения, уверенно анализировать текст и точнее выражать мысли в письменной речи. Особенно важно научиться различать виды придаточных и правильно ставить знаки препинания при их разборе.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придаточное обстоятельственное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придаточные обстоятельственные помогает не только выполнять задания по русскому языку, но и лучше понимать логику текста, где важны причинно-следственные и временные связи.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делают высказывание точнее и помогают понять, как связаны события, причины, цели и условия. Это особенно важно при анализе сложных предложений.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 соединяются подчинительными союзами или союзными словами. Именно они показывают, какой смысловой оттенок выражает придаточное в предложении.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можно задать вопросы: когда? почему? зачем? при каком условии? несмотря на что? как? каким образом? По этим вопросам легче определить значение придаточной части.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обстоятельства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обстоятельственное всегда связано с главной частью и не существует отдельно. Оно поясняет действие, состояние или признак, уточняя обстоятельства, при которых происходит событие.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часть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придаточных по вопросу и смыслу.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придаточного удобнее определять по вопросу и значению, а не только по месту в предложении.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9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обстоятельственных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показывают, когда происходит действие: в какой момент, с каких пор или до каких пор. Они помогают связать события в правильной последовательности.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виду можно задать вопросы когда? с каких пор? до каких пор? Такие вопросы сразу направляют к временному значению придаточной части.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союзы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союзы когда, пока, едва, лишь, как только, после того как, прежде чем. Они показывают одновременность или последовательность действий.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действие в придаточной части может происходить раньше, позже или одновременно с действием главной части. По смыслу это легко увидеть в контексте.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объясняют, почему произошло действие или возникло состояние. Они называют основание, из-за которого совершается поступок или делается вывод.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придаточного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полезны в объяснениях и рассуждениях: они помогают не просто назвать событие, а показать его основание и сделать вывод понятным.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употребительны союзы потому что, так как, поскольку, оттого что, ибо. Они прямо указывают на причину и делают предложение более точным.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придаточным задают вопросы почему? по какой причине? из-за чего? Эти вопросы помогают отличить причину от цели и других обстоятельств.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части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и условия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показывают, ради чего совершается действие. Они отвечают на вопросы зачем? с какой целью? и часто вводятся союзами чтобы, для того чтобы, дабы.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цель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 — смысл предложения. Цель показывает намерение, а условие указывает на возможную ситуацию, без которой действие не состоится или изменится.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называют ситуацию, при которой действие может произойти. Их легко узнать по вопросам при каком условии? и по союзам если, когда, раз, ежели.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условие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эти два вида часто путают, поэтому полезно сначала задать вопрос, затем проверить союз и только после этого назвать тип придаточного.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сравнивать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 и следствия
</a:t>
            </a:r>
            <a:endParaRPr lang="en-US" sz="3800" dirty="0"/>
          </a:p>
        </p:txBody>
      </p:sp>
      <p:sp>
        <p:nvSpPr>
          <p:cNvPr id="7" name="Text 2"/>
          <p:cNvSpPr txBox="1"/>
          <p:nvPr/>
        </p:nvSpPr>
        <p:spPr>
          <a:xfrm>
            <a:off x="1600669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называется препятствие или обстоятельство, которое могло бы помешать действию, но не отменяет его. Обычно используются союзы хотя, несмотря на то что, пускай, пусть.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600669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735919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показывается результат или вывод из сказанного. Для этого чаще всего используется союз так что, который помогает увидеть итог происходящего.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735919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8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и образа действия
</a:t>
            </a:r>
            <a:endParaRPr lang="en-US" sz="378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особенно удобны для наглядных примеров из текста и повседневной речи: они помогают представить действие ярче и легче понять его оттенок.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примеры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сопоставляет одно с другим, а образ действия объясняет способ выполнения. Это различие важно, чтобы не перепутать смысл придаточной части при разборе.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образа действия уточняют, каким способом совершается действие. Они отвечают на вопросы как? каким образом? каким способом? и помогают передать точность выполнения.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показывают сходство между действиями или признаками. Они часто присоединяются союзами как, будто, словно, точно и делают описание более выразительным.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 по шагам.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придаточного обстоятельственного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частей сложноподчинённого предложения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части предложения по смыслу и показывают отношение между событиями: время, причину, цель, условие, уступку или сравнение. В отличие от членов предложения, союз сам роль в предложении не выполняет.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распознавание средства связи помогает точнее определить вид придаточного и без ошибок поставить знаки препинания. Это особенно важно при анализе сложных предложений в 9 классе.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в разных контекстах может передавать разные оттенки смысла. Поэтому при разборе важно учитывать не только форму слова, но и содержание всего предложения.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связи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не только соединяют части, но и входят в состав придаточного предложения как его члены. По ним легче определить вопрос к придаточной части и её синтаксическую функцию.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удобство этих союзов для учебного разбора, а не точную статистику текстов.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школьной практике встречаются союзы времени, причины и условия; именно их нужно узнавать особенно быстро.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союзы в школьных примерах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для школьных примеров, составленная по типовым упражнениям по русскому языку.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и интонация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придаточное стоит после главной части, речь обычно звучит спокойно и последовательно: сначала сообщается основная мысль, затем пояснение. Такой порядок часто используется в учебных и объяснительных текстах.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придаточного внутрь главной части помогает уточнить отдельное слово или всё сообщение целиком. При чтении здесь особенно заметна пауза, а на письме границы частей выделяются запятыми.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главной части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придаточное помещено в начало предложения, оно сразу задаёт условие, время или причину, а главная часть сообщает результат. В этом случае интонация делает смысловой акцент на придаточном.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 частью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СПП с придаточными обстоятельственными
</a:t>
            </a:r>
            <a:endParaRPr lang="en-US" sz="3663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помогают быстро увидеть границы главной и придаточной частей и не ошибиться при письме.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 границу смысловых частей, а сложный союз внутри обычно не разделяется.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 для сложноподчинённых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смешивают причину и цель, время и условие, сравнение и образ действия. Ошибка возникает, если ориентироваться только на союз и не учитывать общий смысл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значения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и союзное слово легко перепутать, хотя они ведут себя по-разному. Союз не является членом предложения, а союзное слово выполняет синтаксическую роль внутри придаточной части.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слово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пропускают запятую или ставят её неверно, потому что не выделяют главную и придаточную части. Сначала нужно увидеть структуру, а уже потом объяснять пунктуацию.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границы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действовать по шагам: определить части предложения, задать вопрос, назвать средство связи и только затем указать вид придаточного. Такой порядок делает разбор точнее.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 в речи и текстах
</a:t>
            </a:r>
            <a:endParaRPr lang="en-US" sz="37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придаточные причины и цели помогают показать не только факт, но и его объяснение. Благодаря им предложение звучит связно и понятно, а читателю легче проследить логику рассуждения. Поэтому такие конструкции часто встречаются в правилах, памятках и ответах.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объяснить явление в учебнике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придаточные сравнения и образа действия делают картину ярче. Они помогают представить, как двигается герой, как звучит голос или каким кажется предмет, и текст сразу становится нагляднее и выразительнее для читателя.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оживает описание в рассказе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и объяснениях особенно важны придаточные времени, условия и следствия. Они показывают порядок действий: что сделать сначала, что произойдёт потом и при каком условии результат будет достигнут. Такой способ помогает избежать путаницы.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инструкция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видеть, как разные придаточные по-разному связывают смысл двух частей предложения.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отличаются не формой, а отношением между частями: объяснением, условием, целью, сопоставлением или итогом.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между частями СПП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смысловых отношений в сложноподчинённых предложениях.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СПП с придаточным обстоятельственным.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
</a:t>
            </a:r>
            <a:endParaRPr lang="en-US" sz="374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признаков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СПП есть как минимум две грамматические основы: одна в главной части, другая в придаточной. Это главный признак сложного подчинённого строения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части сложноподчинённого предложения и помогает увидеть его структуру. Вид придаточного устанавливают по вопросу, союзу и значению, а не только по месту в предложении.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смысл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используются подчинительные союзы или союзные слова. Они помогают задать вопрос к придаточной части и определить её смысловое отношение к главной части.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связи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не может существовать отдельно и поясняет главную. Она уточняет действие, признак или ситуацию, а её значение раскрывается только вместе со всем предложением.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часть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помогают точно выражать время, причину, цель, условие, уступку, следствие, сравнение и способ действия. Умение их разбирать делает речь грамотнее, а понимание текстов — глубже и увереннее.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придаточных обстоятельственных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2026-05-29T08:09:11Z</dcterms:created>
  <dcterms:modified xsi:type="dcterms:W3CDTF">2026-05-29T08:09:11Z</dcterms:modified>
</cp:coreProperties>
</file>