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становятся системой через рекламу, моду и социальные ожидания.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общества потребления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производство, реклама и доступные товары сделали покупку частью повседневной нормы.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 этом важно говорить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забирает внимание: поиск, сравнение и ожидание скидок превращаются в постоянную занятость. В результате меньше времени остаётся на учёбу, отдых и реальные интересы.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влияют на личный бюджет: они конкурируют с накоплениями, планами и более важными расходами. Чем чаще решение принимается импульсивно, тем труднее контролировать финансовые цели.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влияет на самооценку: гаджеты, одежда, игры и подписки становятся маркерами «успешности». Для подростков это особенно заметно в среде сверстников и соцсетей.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потребление как образ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как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модели покупка перестаёт быть только ответом на нужду. Она становится частью повседневного поведения, в котором вещи помогают обозначить вкус, стиль и место в группе.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и 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строится вокруг обновления, выбора и демонстрации. Человек нередко оценивает себя через то, что он покупает, носит или показывает другим.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как 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ценится не только за функцию, но и за смысл, который ему приписывают. Один и тот же предмет может восприниматься как удобный, престижный или модный.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«норма» покупать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пример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ребёнок видит, какие покупки считаются нормальными, а какие — лишними. Эти повседневные модели незаметно формируют представление о том, что «надо иметь».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общения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сверстники задают планку через одежду, гаджеты и общие темы обсуждения. Подросток быстро считывает, что именно помогает не выделяться и быть принятым.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 обещания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медиа связывают товары с успехом, свободой и привлекательностью. Так формируется ощущение, что покупка — естественный шаг к лучшей версии себя.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меняется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окружение быстро меняют стандарты. То, что вчера казалось редким или лишним, сегодня воспринимается как обычная часть повседневной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Истоки: от изобилия к массовому рынку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выпуск сделал товары массовыми и более доступными. Это изменило саму логику рынка: предложение стало расти быстрее, чем раньше, и покупка вошла в повседневную жизнь.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универмаги, упаковка, бренды и массовая реклама. Товар стали не только производить, но и представлять как желанный и узнаваемый.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усилились супермаркеты, кредит и культура обновления вещей. Покупка всё чаще опиралась не на необходимость, а на регулярное стимулирование спроса.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массовый рынок
</a:t>
            </a:r>
            <a:pPr algn="l" indent="0" marL="0">
              <a:lnSpc>
                <a:spcPct val="130040"/>
              </a:lnSpc>
              <a:buNone/>
            </a:pPr>
            <a:r>
              <a:rPr lang="en-US" sz="53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стала поддерживать потребление постоянно: через рекламу, ассортимент и удобство покупки. Изобилие перестало быть случайным и превратилось в устойчивую экономическую модель.
</a:t>
            </a:r>
            <a:endParaRPr lang="en-US" sz="11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Статус, престиж и демонстративное потребление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как 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вещь нередко работает как публичный сигнал. Она сообщает не столько о практической пользе, сколько о возможности позволить себе больше, чем необходимо для базовой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«быть не хуже других» связано с постоянным сравнением. Человек выбирает не только по удобству, но и по тому, как его выбор будет прочитан окружающими.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может служить способом подчеркнуть стиль и принадлежность к группе. В таком случае важнее не сам предмет, а впечатление, которое он создаёт.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реклама превращает товар в желание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нехватка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нередко создаёт ощущение нехватки там, где реальная потребность уже закрыта. Она показывает, что без новой вещи жизнь будто бы неполна или устарела.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через покупку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ассоциируется с группой или стилем, его покупают ради принадлежности. Так вещь начинает казаться способом стать «своим» и получить признание.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Брендинг связывает товар с молодостью, успехом, свободой или дружбой. За счёт этого предмет воспринимается не как обычная вещь, а как вход в желаемый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лента превращается в витрину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 распаковкой сделало обычную покупку зрелищем. За несколько секунд зритель видит упаковку, реакцию автора и готовый образ жизни, который хочется повторить. Сам товар при этом кажется более значимым, чем его реальная функция.
</a:t>
            </a:r>
            <a:endParaRPr lang="en-US" sz="76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Распаковка как сцена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и рекомендации повторяются в ленте так часто, что создают эффект повсеместности. Пользователь начинает думать, что вещь уже стала нормой и её стоит купить без откладывания.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постоянного повторения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Челленджи и инфлюенсеры превращают покупку в часть участия в сообществе. Когда товар связывается с трендом, он воспринимается не как выбор, а как пропуск в актуальную повестку.
</a:t>
            </a:r>
            <a:endParaRPr lang="en-US" sz="82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как билет в тренд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потребительского кредитования и подписочных моделей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сегодня — расходы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Рассрочка и кредит делают покупку доступнее, но часто скрывают реальную нагрузку на бюджет.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заметна единичная трата, тем легче недооценить итоговую нагрузку на бюджет.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дизайн продаёт смысл, а не только функцию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цвет и материалы создают первое впечатление о товаре ещё до его использования. Покупатель часто оценивает не только вещь, но и обещанный ею стиль, удобство и «качество жизни».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вместо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 и упаковка могут сделать обычный продукт визуально дороже и желаннее. Поэтому реклама нередко продаёт не функцию, а образ: уверенность, статус, современность или принадлежность к группе.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реальности вещь часто используется иначе, чем показано в ролике или на витрине. Разрыв между красивой подачей и повседневным опытом помогает понять, как маркетинг управляет ожиданиями.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презентации, без статистических данных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 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покупок качество жизни может не улучшаться: выбор усложняется, вещи быстрее надоедают, а свободного пространства и времени становится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уместны покупки, тем выше субъективное благополучие; количество товаров само по себе не гарантирует лучшую жизнь.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последствия: давление быть как все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Сравнение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замечает, что вокруг ценятся определённые вещи: бренд одежды, модель телефона, место отдыха. Возникает представление о «нормальном» уровне жизни, который нужно поддерживать.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Давление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включается желание не выделяться и не оказаться «хуже» сверстников. Даже нейтральная покупка начинает восприниматься как способ соответствовать группе и избежать неловкости.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Вещи как мерило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вещи становятся видимыми знаками успеха, достатка или вкуса. Из-за этого социальные различия ощущаются острее, а собственные ценности легко отодвигаются на второй план.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потребительской гонки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Вовлечение в поток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лента с чужими покупками, скидками и трендами. Возникает мысль, что все уже успели, а ты рискуешь отстать от важного события или выгодного предложения.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Страх упустить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усиливается FOMO: страх упустить момент заставляет реагировать быстро, без проверки необходимости. Импульс становится сильнее расчёта, а покупка кажется срочной и почти обязательной.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Краткое облегчение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покупки приходит краткое облегчение, но затем возвращаются усталость, сравнение и желание снова обновить вещь. Так формируется повторяющийся цикл напряжения и неудовлетворённости.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0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вещей, которые мы покупаем
</a:t>
            </a:r>
            <a:endParaRPr lang="en-US" sz="2405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добыча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товар начинается с сырья: металлов, нефти, древесины, воды и энергии. Чем больше производство, тем сильнее нагрузка на экосистемы и тем выше объём выбросов.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и энергия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 логистика увеличивают след вещи ещё до её покупки. Перевозка по миру делает потребление зависимым от топлива, складов и сложной инфраструктуры.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Скорый износ
</a:t>
            </a:r>
            <a:pPr algn="l" indent="0" marL="0">
              <a:lnSpc>
                <a:spcPct val="90000"/>
              </a:lnSpc>
              <a:buNone/>
            </a:pPr>
            <a:r>
              <a:rPr lang="en-US" sz="59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мода провоцирует частую смену одежды, а электроника устаревает быстрее, чем изнашивается. В результате растёт количество отходов, которые трудно переработать.
</a:t>
            </a:r>
            <a:endParaRPr lang="en-US" sz="1286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мусор
</a:t>
            </a:r>
            <a:pPr algn="l" indent="0" marL="0">
              <a:lnSpc>
                <a:spcPct val="90000"/>
              </a:lnSpc>
              <a:buNone/>
            </a:pPr>
            <a:r>
              <a:rPr lang="en-US" sz="51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Одноразовая упаковка и выброшенные гаджеты создают длительную проблему мусора. Даже «маленькая» покупка становится частью большого экологического цикла, который не заканчивается в магазине.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 потребления в теории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Вещь как 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Бодрийяр сместил акцент с пользы на знаки: покупают не только предмет, но и его значение. Бренд, стиль и символический статус начинают важить больше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Товар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показывал, что товар скрывает труд людей и отношения между ними. Вещь кажется самостоятельной ценностью, хотя за ней стоят производство, неравенство и отчуждение.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Желания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критика культуры рассматривает потребление как систему, которая формирует желания и нормы поведения. Человек всё чаще выбирает не сам предмет, а социальный смысл покупки.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типичных приёмов, которые превращают интерес в импульсную покупку.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осознанной покупки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 паузу и отложи решение хотя бы на несколько часов. Если вещь не нужна сегодня, завтра и через месяц, её ценность, скорее всего, преувеличена.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себя, что именно движет желанием: нужда, интерес, мода или импульс. Честный ответ помогает отделить собственное решение от внешнего давления.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уже подходящая замена дома или в телефоне, на полке, в шкафу. Часто покупка закрывает не реальную нужду, а привычку к обновлению.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Полная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44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 полную стоимость: цену, доставку, подписку, обслуживание и возможный ремонт. Дешёвая покупка нередко оказывается дорогой, если учитывать весь срок использования.
</a:t>
            </a:r>
            <a:endParaRPr lang="en-US" sz="9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проверка одной покупки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помогает проверить одну покупку по пяти коротким критериям: зачем она нужна, сколько стоит, есть ли замена, кто влияет на желание и что произойдёт, если подождать.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причина и альтернатива сформулированы неясно, покупку лучше отложить; чёткие ответы обычно показывают, нужна ли вещь на самом деле.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задание для самопроверки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важнее импульса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влияет на привычки, самооценку и выбор, но не должно управлять ими. Осознанность начинается с паузы, честного вопроса о необходимости и готовности откладывать лишние покупки.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2026-07-26T00:34:55Z</dcterms:created>
  <dcterms:modified xsi:type="dcterms:W3CDTF">2026-07-26T00:34:55Z</dcterms:modified>
</cp:coreProperties>
</file>