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803325"/>
            <a:ext cx="72390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Module 8. Pastimes
</a:t>
            </a:r>
            <a:endParaRPr lang="en-US" sz="3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3845100"/>
            <a:ext cx="4293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Лексика, вопросы и короткие рассказы о хобби.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 свободное время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Pastimes — это всё, чем мы занимаемся для удовольствия после учёбы: спорт, творчество, музыка, чтение и встречи с друзьями.
</a:t>
            </a:r>
            <a:endParaRPr lang="en-US" sz="9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59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258900"/>
            <a:ext cx="8620800" cy="7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Разминка: что нравится ученикам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261600" y="1298575"/>
            <a:ext cx="4678500" cy="67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выбирают чаще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Футбол, игры, рисование, музыка, чтение, велопрогулки и танцы помогают увидеть, чем живут одноклассники и какие занятия им действительно нравятся.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61600" y="2026878"/>
            <a:ext cx="4678500" cy="67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для старта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ответа удобно использовать короткие фразы: I like… I love… I don’t like… или My favourite pastime is….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61600" y="2755179"/>
            <a:ext cx="4678500" cy="67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Активные занятия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хобби требуют движения и энергии, например cycling или dancing, поэтому они подходят тем, кто любит активность и общение.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61600" y="3483497"/>
            <a:ext cx="4678500" cy="67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Спокойные занятия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Drawing, music и reading больше подходят для спокойного отдыха, когда хочется сосредоточиться, подумать или побыть одному.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261600" y="4211801"/>
            <a:ext cx="4678500" cy="67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цель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этом уроке важно не только назвать хобби, но и объяснить своё отношение к нему простыми словами.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258900"/>
            <a:ext cx="86208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Лексика: основные группы хобби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559275" y="1232225"/>
            <a:ext cx="47856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Sports
</a:t>
            </a:r>
            <a:pPr algn="l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спорту относятся football, basketball, swimming и karate. Здесь часто встречаются модели play, do и go, потому что они показывают действие и способ занятия.
</a:t>
            </a:r>
            <a:endParaRPr lang="en-US" sz="1286" dirty="0"/>
          </a:p>
        </p:txBody>
      </p:sp>
      <p:sp>
        <p:nvSpPr>
          <p:cNvPr id="11" name="Text 3"/>
          <p:cNvSpPr txBox="1"/>
          <p:nvPr/>
        </p:nvSpPr>
        <p:spPr>
          <a:xfrm>
            <a:off x="559275" y="1975341"/>
            <a:ext cx="47856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Games
</a:t>
            </a:r>
            <a:pPr algn="l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включают board games, chess и computer games. Для них обычно употребляется play, а сама тема помогает говорить о свободном времени с друзьями.
</a:t>
            </a:r>
            <a:endParaRPr lang="en-US" sz="1286" dirty="0"/>
          </a:p>
        </p:txBody>
      </p:sp>
      <p:sp>
        <p:nvSpPr>
          <p:cNvPr id="12" name="Text 4"/>
          <p:cNvSpPr txBox="1"/>
          <p:nvPr/>
        </p:nvSpPr>
        <p:spPr>
          <a:xfrm>
            <a:off x="559275" y="2718453"/>
            <a:ext cx="47856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Creative hobbies
</a:t>
            </a:r>
            <a:pPr algn="l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творческим увлечениям относятся drawing, painting, taking photos и making things. Они связаны с созданием результата и часто описываются словами do, make или take.
</a:t>
            </a:r>
            <a:endParaRPr lang="en-US" sz="1286" dirty="0"/>
          </a:p>
        </p:txBody>
      </p:sp>
      <p:sp>
        <p:nvSpPr>
          <p:cNvPr id="13" name="Text 5"/>
          <p:cNvSpPr txBox="1"/>
          <p:nvPr/>
        </p:nvSpPr>
        <p:spPr>
          <a:xfrm>
            <a:off x="559275" y="3461565"/>
            <a:ext cx="47856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Music
</a:t>
            </a:r>
            <a:pPr algn="l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объединяет singing, listening to music и playing the guitar. Эти занятия легко описывать через знакомые сочетания и личные предпочтения.
</a:t>
            </a:r>
            <a:endParaRPr lang="en-US" sz="1286" dirty="0"/>
          </a:p>
        </p:txBody>
      </p:sp>
      <p:sp>
        <p:nvSpPr>
          <p:cNvPr id="14" name="Text 6"/>
          <p:cNvSpPr txBox="1"/>
          <p:nvPr/>
        </p:nvSpPr>
        <p:spPr>
          <a:xfrm>
            <a:off x="559275" y="4204699"/>
            <a:ext cx="47856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Reading and outdoors
</a:t>
            </a:r>
            <a:pPr algn="l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и прогулки расширяют словарь: read comics, visit the park, go cycling, take photos. Такие хобби показывают, как подростки отдыхают вне дома.
</a:t>
            </a:r>
            <a:endParaRPr lang="en-US" sz="128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2181323"/>
            <a:ext cx="4873500" cy="11037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Глагольные модели play, do, go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модели помогают правильно говорить о хобби и не путать устойчивые сочетания.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запомнить тип занятия, выбрать нужный глагол становится намного проще.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модуль 8: Pastimes
</a:t>
            </a:r>
            <a:endParaRPr lang="en-US" sz="7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25" y="1789450"/>
            <a:ext cx="239400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2810" y="1789450"/>
            <a:ext cx="209475" cy="23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48970" y="1789450"/>
            <a:ext cx="239400" cy="23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90093" y="1789450"/>
            <a:ext cx="239400" cy="23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26118" y="1809310"/>
            <a:ext cx="249600" cy="19968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596" dirty="0"/>
          </a:p>
        </p:txBody>
      </p:sp>
      <p:sp>
        <p:nvSpPr>
          <p:cNvPr id="9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существительные и сочетания
</a:t>
            </a:r>
            <a:endParaRPr lang="en-US" sz="2012" dirty="0"/>
          </a:p>
        </p:txBody>
      </p:sp>
      <p:sp>
        <p:nvSpPr>
          <p:cNvPr id="10" name="Text 2"/>
          <p:cNvSpPr txBox="1"/>
          <p:nvPr/>
        </p:nvSpPr>
        <p:spPr>
          <a:xfrm>
            <a:off x="261625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и игра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sport, hobby, team и game помогают говорить о разных видах досуга. Они часто встречаются в заданиях и легко соединяются с глаголами действия.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002750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Творчество и чтение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book, song и drawing описывают предметы и результаты творчества. С их помощью можно рассказать, что именно человек читает, слушает или создаёт.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3743875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Места и вещи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Camera, park и gym часто появляются в темах о прогулках и занятиях вне дома. Эти слова помогают точнее описывать место действия.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5484999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занятия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Headphones, music и videos связаны с развлечениями дома. Такие сочетания естественно использовать в коротких ответах о привычках после школы.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7226134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Готовые фразы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сочетания — listen to music, watch videos, meet friends, skate in the park, collect stickers. Они делают речь конкретной и живой.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596" dirty="0"/>
          </a:p>
        </p:txBody>
      </p:sp>
      <p:sp>
        <p:nvSpPr>
          <p:cNvPr id="8" name="Text 1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Simple для хобби
</a:t>
            </a:r>
            <a:endParaRPr lang="en-US" sz="2212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2009961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используем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Simple нужен, когда мы говорим о привычках и регулярных занятиях. Он помогает описывать то, что человек делает обычно, а не прямо сейчас.
</a:t>
            </a:r>
            <a:endParaRPr lang="en-US" sz="1342" dirty="0"/>
          </a:p>
        </p:txBody>
      </p:sp>
      <p:sp>
        <p:nvSpPr>
          <p:cNvPr id="10" name="Text 3"/>
          <p:cNvSpPr txBox="1"/>
          <p:nvPr/>
        </p:nvSpPr>
        <p:spPr>
          <a:xfrm>
            <a:off x="2441651" y="2011061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Положительные предложения
</a:t>
            </a:r>
            <a:pPr algn="l" indent="0" marL="0">
              <a:lnSpc>
                <a:spcPct val="115000"/>
              </a:lnSpc>
              <a:buNone/>
            </a:pPr>
            <a:r>
              <a:rPr lang="en-US" sz="5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Утверждения строятся просто: I play tennis on Saturdays, He reads every evening, She goes swimming twice a week. Такие предложения показывают повторяющееся действие.
</a:t>
            </a:r>
            <a:endParaRPr lang="en-US" sz="1320" dirty="0"/>
          </a:p>
        </p:txBody>
      </p:sp>
      <p:sp>
        <p:nvSpPr>
          <p:cNvPr id="11" name="Text 4"/>
          <p:cNvSpPr txBox="1"/>
          <p:nvPr/>
        </p:nvSpPr>
        <p:spPr>
          <a:xfrm>
            <a:off x="4621701" y="2011074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Отрицания и вопросы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отрицаниях и вопросах появляются do и does. Например: I don’t play chess, Does he watch videos? , Do you like reading?
</a:t>
            </a:r>
            <a:endParaRPr lang="en-US" sz="1342" dirty="0"/>
          </a:p>
        </p:txBody>
      </p:sp>
      <p:sp>
        <p:nvSpPr>
          <p:cNvPr id="12" name="Text 5"/>
          <p:cNvSpPr txBox="1"/>
          <p:nvPr/>
        </p:nvSpPr>
        <p:spPr>
          <a:xfrm>
            <a:off x="6801758" y="2010524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частоты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частоты часто стоят перед основным глаголом: usually, sometimes, never. Они уточняют, как часто человек занимается любимым делом.
</a:t>
            </a:r>
            <a:endParaRPr lang="en-US" sz="134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596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слова помогают точно показать отношение к хобби и сделать описание интереснее.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модуль 8: Pastimes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глагола помогают передать разную степень симпатии к занятию.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частоты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частоты обычно стоят перед основным глаголом и помогают быстро описать привычки.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слово в этом ряду, тем регулярнее действие в речи ученика.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модуль 8: Pastimes
</a:t>
            </a:r>
            <a:endParaRPr lang="en-US" sz="7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задавать и отвечать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ответа строится от общего вопроса к короткому и затем к уточнению частоты.
</a:t>
            </a:r>
            <a:endParaRPr lang="en-US" sz="111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55737"/>
            <a:ext cx="9144000" cy="23842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Чтение: хобби подростка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596" dirty="0"/>
          </a:p>
        </p:txBody>
      </p:sp>
      <p:sp>
        <p:nvSpPr>
          <p:cNvPr id="11" name="Text 2"/>
          <p:cNvSpPr txBox="1"/>
          <p:nvPr/>
        </p:nvSpPr>
        <p:spPr>
          <a:xfrm>
            <a:off x="261600" y="1261125"/>
            <a:ext cx="16926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такой Max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 — обычный подросток, у которого есть любимые занятия на каждый день недели. Текст показывает, как он совмещает спорт, музыку и встречи с друзьями.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993638" y="1261125"/>
            <a:ext cx="16926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Футбол по расписанию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вторникам и четвергам Макс играет в футбол. Это помогает увидеть, как Present Simple описывает повторяющиеся действия и конкретные дни недели.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3725680" y="1261125"/>
            <a:ext cx="16926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после уроков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выполнения домашнего задания он часто слушает песни. Такая деталь показывает, что хобби могут быть не только активными, но и спокойными.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457706" y="1261125"/>
            <a:ext cx="16926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Выходные привычки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выходных Макс встречается с друзьями и ездит на велосипеде. Эти факты помогают связать свободное время с типичными занятиями подростков.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7189736" y="1261125"/>
            <a:ext cx="16926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заметить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тексте можно найти 5–6 опорных фактов: что он делает, когда и как часто. Это удобно для проверки понимания и коротких ответов.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понимания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596" dirty="0"/>
          </a:p>
        </p:txBody>
      </p:sp>
      <p:sp>
        <p:nvSpPr>
          <p:cNvPr id="9" name="Text 2"/>
          <p:cNvSpPr txBox="1"/>
          <p:nvPr/>
        </p:nvSpPr>
        <p:spPr>
          <a:xfrm>
            <a:off x="559275" y="1278700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Основное занятие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назвать основное занятие Макса и найти его в тексте. Ответ опирается на простую информацию о спорте и повторяющихся действиях.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59275" y="2200905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Частота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важно уточнить, как часто он слушает музыку. Здесь помогают слова usually и often, которые показывают регулярность без точного времени.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59275" y="3123107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Когда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учащиеся находят момент, когда Макс ездит на велосипеде. В тексте есть подсказка, связанная с выходными днями.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59275" y="4045307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Сравнение фактов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стоит разделить действия после школы и занятия на выходных. Это учит видеть структуру текста и отвечать полным, но коротким предложением.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Говорение в парах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Парная работа начинается с карточки, затем учащиеся выбирают вопрос, отвечают коротко и переходят к следующей реплике с новой частотой или занятием.
</a:t>
            </a:r>
            <a:endParaRPr lang="en-US" sz="111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525" y="1283033"/>
            <a:ext cx="8625000" cy="19533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Speaking Bingo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Игру удобно проводить как классический bingo: учащиеся задают вопросы, находят совпадения и отмечают услышанные хобби в своей сетке.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Побеждает тот, кто быстрее соберёт ряд разных хобби, поэтому участникам нужно слушать ответы одноклассников внимательно и задавать больше вопросов.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Классная игра Speaking Bingo по теме Pastimes
</a:t>
            </a:r>
            <a:endParaRPr lang="en-US" sz="7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700" y="1405400"/>
            <a:ext cx="205500" cy="20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856" y="3057275"/>
            <a:ext cx="231188" cy="20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98750" y="1405400"/>
            <a:ext cx="205500" cy="205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84650" y="3066545"/>
            <a:ext cx="233700" cy="18696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596" dirty="0"/>
          </a:p>
        </p:txBody>
      </p:sp>
      <p:sp>
        <p:nvSpPr>
          <p:cNvPr id="8" name="Text 1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Произношение и ритм фраз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66080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фразы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 коротких фразах нужно произносить ровно и без лишних пауз. Особенно важно сохранить ритм в предложениях вроде I like reading и I usually play chess.
</a:t>
            </a:r>
            <a:endParaRPr lang="en-US" sz="1137" dirty="0"/>
          </a:p>
        </p:txBody>
      </p:sp>
      <p:sp>
        <p:nvSpPr>
          <p:cNvPr id="10" name="Text 3"/>
          <p:cNvSpPr txBox="1"/>
          <p:nvPr/>
        </p:nvSpPr>
        <p:spPr>
          <a:xfrm>
            <a:off x="66080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Ударение в словах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словах hobbies, music и usually ударение помогает сохранить естественное звучание. Если выделять нужный слог, фраза звучит увереннее и легче воспринимается на слух.
</a:t>
            </a:r>
            <a:endParaRPr lang="en-US" sz="1137" dirty="0"/>
          </a:p>
        </p:txBody>
      </p:sp>
      <p:sp>
        <p:nvSpPr>
          <p:cNvPr id="11" name="Text 4"/>
          <p:cNvSpPr txBox="1"/>
          <p:nvPr/>
        </p:nvSpPr>
        <p:spPr>
          <a:xfrm>
            <a:off x="478385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Чёткие вопросы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вопросах do и does звучат чётко, потому что они несут грамматический смысл. Это помогает сразу отличить вопрос от утверждения и понять, что именно спрашивают.
</a:t>
            </a:r>
            <a:endParaRPr lang="en-US" sz="1137" dirty="0"/>
          </a:p>
        </p:txBody>
      </p:sp>
      <p:sp>
        <p:nvSpPr>
          <p:cNvPr id="12" name="Text 5"/>
          <p:cNvSpPr txBox="1"/>
          <p:nvPr/>
        </p:nvSpPr>
        <p:spPr>
          <a:xfrm>
            <a:off x="478385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вслух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читать предложения вслух целиком, а не по отдельным словам. Так легче передать интонацию, темп и общий английский ритм речи.
</a:t>
            </a:r>
            <a:endParaRPr lang="en-US" sz="113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2181323"/>
            <a:ext cx="4873500" cy="11037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фразы и мини-профиль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собрать мини-профиль: ученик выбирает фразы, добавляет свои хобби и показывает, как часто занимается каждым из них.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использовать короткие устойчивые фразы, мини-профиль получается ясным, личным и удобным для устного представления перед классом.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Шаблон для устного и письменного описания hobbies
</a:t>
            </a:r>
            <a:endParaRPr lang="en-US" sz="7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40575" y="258900"/>
            <a:ext cx="4941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Хобби в разных странах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3940575" y="1681600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часто совпадает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Футбол, музыка и видеоигры знакомы многим подросткам, поэтому часть хобби совпадает в разных странах. Общая основа темы помогает легко начать разговор и сравнение.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940575" y="2502426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зависит от места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обычно связаны со школой, климатом и доступными кружками. Где-то больше танцев и спорта, а где-то — чтения, настольных игр или творческих занятий.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940575" y="3323251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влияет сезон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 тоже влияет на выбор: летом чаще выбирают велосипед и прогулки, а зимой — музыку, игры и домашние занятия. Это делает ответы более разнообразными.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940575" y="4144075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сравнивать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сравнении удобно задавать два вопроса: What is common? и What is different? Такой подход помогает говорить коротко, но по существу.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Мини-проект класса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596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Football Club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Наш класс выбрал тему football club. В постере мы показали, кто играет чаще всего, кто приходит время от времени и какие занятия ребятам нравятся после уроков. Получилась простая и наглядная история о жизни класса.
</a:t>
            </a:r>
            <a:endParaRPr lang="en-US" sz="10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Music Fans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проекта Music Fans мы собрали три любимых занятия: слушать песни, петь и играть на инструментах. Потом добавили короткие предложения от учеников и отметили, как часто они занимаются музыкой дома и в школе.
</a:t>
            </a:r>
            <a:endParaRPr lang="en-US" sz="10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Reading Time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постере Reading Time мы использовали иконки книг, голосование и три примера фраз от класса. Итоговый вывод показал, что чтение любят не все одинаково, но у каждого есть своё любимое место и время.
</a:t>
            </a:r>
            <a:endParaRPr lang="en-US" sz="100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Викторина и exit ticket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строится от сопоставления слов к выбору глагольной модели, затем к предложениям с частотой и короткому выходному билету.
</a:t>
            </a:r>
            <a:endParaRPr lang="en-US" sz="111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вы уже умеете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Модуль показывает, как говорить о свободном времени просто и уверенно: называть хобби, выбирать play/do/go, использовать Present Simple и делиться своими привычками в классе.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2026-07-25T08:52:32Z</dcterms:created>
  <dcterms:modified xsi:type="dcterms:W3CDTF">2026-07-25T08:52:32Z</dcterms:modified>
</cp:coreProperties>
</file>