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«Кладовая солнца»: сказка-быль о природе, труде и выборе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за клюквой в лесу превращается в проверку дружбы, смелости и ответственности.
</a:t>
            </a:r>
            <a:endParaRPr lang="en-US" sz="3801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Пришвин (1945) особенно бережно писал о природе, превращая наблюдения в живую историю. Жанр сказки-были соединяет правду жизни и образность: лес, болота, тропы и животные описаны так, будто это знакомая деревенская реальность.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Пришвин и особенности сказки-были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избранных глав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Настя и Митраша идут в лес за клюквой. По дороге они спорят и упрямо выбирают свои направления, из-за чего их пути разъединяются.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Митраша попадает на опасное место, где легко потерять ориентир и оказаться в болоте. Природа проверяет не только смелость, но и внимательность.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Настя сначала занята собственной дорогой, а затем осознаёт, что брату нужна помощь. Сюжет строится как испытание: ссора и самоуверенность ведут к беде.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Настя и Митраша: разные характеры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791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Настя старше и умеет вести себя по-домашнему: она аккуратная, внимательная и заботится о пользе. Ей важно справиться с делом, не упустить главное и довести начатое до конца.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490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Митраша младше, но характер у него иной: он упрямый, смелый и стремится решать всё по-своему. Из-за этого ему трудно принять совет и договориться с сестрой в сложной ситуации.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791227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Настя: хозяйственность и забота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490226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Митраша: упрямство и стремление действовать самому
</a:t>
            </a:r>
            <a:endParaRPr lang="en-US" sz="136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произведения и их значение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образ работает как подсказка: природа будто подсказывает, где путь безопасен, а где нужна осторожность и умение думать.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образов усиливает главную мысль: в лесу важны внимание, терпение и забота друг о друге — именно они ведут к спасению.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повести М. М. Пришвина «Кладовая солнца» (1945), интерпретация ключевых образов.
</a:t>
            </a:r>
            <a:endParaRPr lang="en-US" sz="13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болотные тропы как часть сюжета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важно уметь замечать детали: следы, кочки, мох, деревья и тропинки. Эти «мелочи» помогают понять, где можно идти, а где опасно свернуть.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у Пришвина — не фон, а живое пространство со своими правилами. Герои сталкиваются с тем, что путь нельзя выбирать только на основе уверенности.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дорога выбрана бездумно, герой попадает в беду. Природные детали в тексте объясняют, почему самоуверенность в лесу особенно опасна.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Митраши от спора к испытанию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эпизодов: решение идти своим путём → ошибка → опасность → помощь и понимание.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Травка — верный помощник в лесной истории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Травка — собака, которая «чувствует» лес и помогает найти человека по следу. Её участие делает историю правдоподобной и показывает, что в природе действуют разные «связи» и правила.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Важнее всего то, что Травка не просто сопровождает: она помогает собраться, не дать человеку исчезнуть в опасности. Так в повести подчёркиваются верность, чуткость и спасение.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736880"/>
            <a:ext cx="4166100" cy="213819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Насти и Митраши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Настя и Митраша похожи трудолюбием и любовью к природе, но их характеры различаются — это становится причиной спора и испытания.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 подходе к делу объясняет ссору: Насте важны ответственность и разум, Митраше — самостоятельность. Вместе с этим семейная связь помогает пройти испытание.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сравнение по избранным эпизодам «Кладовой солнца».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Ссора и примирение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Ссора между братом и сестрой показывает, как упрямство мешает делу. Когда каждый считает себя правым, легко отказаться от нужного пути и сделать ошибку.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трудной ситуации примирение рождается из понимания: важно слышать друг друга и действовать вместе. Тогда шанс на правильное решение становится выше, а риск — меньше.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Примирение в повести связано не со спором «кто прав», а с общей заботой о безопасности. Семейная поддержка становится силой, которая помогает преодолеть гордость и каприз.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история убеждает: дружба и взаимопомощь нужны не только в радости, но и в опасности. Вместе действовать труднее, зато безопаснее и разумнее.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 конфликт повести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живут рядом с лесом, и каждое решение становится проверкой. Природа в повести не декорация, а среда, где последствия ошибки видны сразу.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напряжённый узел возникает, когда человек действует без учёта условий и собственных ограничений. Дополнительный конфликт усиливает урок о необходимости согласия.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сюжетных линий избранных глав по тексту повести М. М. Пришвина «Кладовая солнца» (1945).
</a:t>
            </a:r>
            <a:endParaRPr lang="en-US" sz="12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9" y="25"/>
            <a:ext cx="35462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94191" y="266700"/>
            <a:ext cx="48876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в «Кладовой солнца»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894050" y="1214876"/>
            <a:ext cx="4887600" cy="15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лес: красота и испытание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Пришвин густо и точно описывает сосны, мох, кочки и лесные дорожки, добавляя солнечный свет и прохладу воздуха. Пейзаж меняет тон сцен: от радости сбора к тревоге испытания.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917972" y="3144293"/>
            <a:ext cx="4887600" cy="15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и дорожки: опасность в каждом шаге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уделено болотам: они выглядят тихими, но скрывают риск. Природные детали помогают читателю почувствовать, почему в лесу нельзя идти бездумно и самоуверенно.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8878" y="266700"/>
            <a:ext cx="73362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клюква важна для сюжета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469325" y="121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Клюква становится целью похода и смыслом труда Насти и Митраши. Сбор ягод показан как работа, связанная с деревенским укладом и заботой о семье, а не как случайная прогулка.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469325" y="2484875"/>
            <a:ext cx="73005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мотив сбора Пришвин подчёркивает, что обычное занятие требует терпения. Герои должны быть внимательными к месту, времени и правилам, иначе легко ошибиться в дороге и действиях.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469325" y="375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Клюква помогает раскрыть характеры: кто думает о деле, тот собраннее, а кто спорит и упрямится, тот теряет контроль. Так ягоды превращаются в нравственный ориентир истории.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426734"/>
            <a:ext cx="4392900" cy="2758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детали и их роль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природы в повести работают как подсказки и предупреждения, одновременно создавая точную картину места и раскрывая смысл поступков героев.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элементы направляют и помогают, другие предупреждают и испытывают. Вместе они формируют главный вывод: поступок в природе всегда связан с ответственностью.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повести М. М. Пришвина «Кладовая солнца» (описания природы и символические детали).
</a:t>
            </a:r>
            <a:endParaRPr lang="en-US" sz="122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Пришвина: точные слова и яркие образы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69100" y="1094000"/>
            <a:ext cx="7780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сочетаются простые, понятные слова и выразительные сравнения. Пришвин называет предметы природы точно, поэтому лес, болото и тропинки ощущаются живыми и узнаваемыми.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9100" y="2128475"/>
            <a:ext cx="72087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персонажей звучит по-детски естественно: в ней чувствуется характер, сомнение или упрямство. Через разговорные интонации читатель лучше понимает причины спора и его последствия.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100" y="3162975"/>
            <a:ext cx="66261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Описания коротких природных деталей работают как «карта» для читателя. Когда упомянут мох, кочка или след, становится ясно, как в реальном лесу нужно сохранять внимание.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69100" y="4197475"/>
            <a:ext cx="6037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произведения остаётся доступным школьнику, но при этом образным. Благодаря этому повесть воспринимается как увлекательная история и одновременно как урок наблюдательности.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раскрывается главная мысль произведения
</a:t>
            </a:r>
            <a:endParaRPr lang="en-US" sz="2718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смысловых шагов в сюжете: труд, конфликт, испытание и вывод.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повесть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учит не только «правильно действовать», но и понимать цену ошибки. В лесу важны внимание, дисциплина и уважение к тем, кто рядом.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уроков складывается из нескольких взаимосвязанных выводов: природа требует осторожности, а поддержка семьи снижает риск и помогает исправить последствия.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нравственных выводов по избранным главам повести М. М. Пришвина «Кладовая солнца» (1945).
</a:t>
            </a:r>
            <a:endParaRPr lang="en-US" sz="114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281" y="1483351"/>
            <a:ext cx="348862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9813" y="1486951"/>
            <a:ext cx="391500" cy="39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2662" y="1526101"/>
            <a:ext cx="391500" cy="313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25513" y="1508701"/>
            <a:ext cx="391500" cy="348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история интересна ученикам 5 класса
</a:t>
            </a:r>
            <a:endParaRPr lang="en-US" sz="2691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«тайна» и наблюдения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много конкретных деталей природы, которые легко представить: тропинки, мох, кочки. Поэтому история воспринимается как увлекательное приключение, где нужно смотреть внимательнее.
</a:t>
            </a:r>
            <a:endParaRPr lang="en-US" sz="1172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без лишнего страха
</a:t>
            </a:r>
            <a:pPr algn="ctr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показывает, как легко потеряться или ошибиться в дороге. Напряжение работает как урок: читатель учится думать о последствиях, а не просто переживает события.
</a:t>
            </a:r>
            <a:endParaRPr lang="en-US" sz="1203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и дружба
</a:t>
            </a:r>
            <a:pPr algn="ctr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Настя и Митраша спорят, но при этом остаются близкими людьми. Их путь помогает понять, почему соглашаться и действовать вместе иногда важнее, чем доказывать свою правоту.
</a:t>
            </a:r>
            <a:endParaRPr lang="en-US" sz="1203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Верная собака Травка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Травка делает историю живой и правдоподобной: она помогает найти человека, реагируя на лес. Благодаря её роли события кажутся не случайными, а закономерными.
</a:t>
            </a:r>
            <a:endParaRPr lang="en-US" sz="127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Избранные главы как целая история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отдельные главы передают основу всей повести: знакомство с Настей и Митрашей, поход за клюквой, ссору и последующее испытание. Благодаря этому сохраняется цельность событий и характеров.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избранном материале отчётливо видны причины напряжения и нравственный вывод. Красота леса сочетается с опасностью, а спасение становится результатом понимания и совместной внимательности к природе.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из «Кладовой солнца»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М. М. Пришвина соединяет рассказ о природе, приключение и нравственный урок. Лес требует внимания, человек отвечает за поступки, а близкие помогают друг другу. Главная «кладовая» — доброта, разум и труд.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2026-05-13T00:47:30Z</dcterms:created>
  <dcterms:modified xsi:type="dcterms:W3CDTF">2026-05-13T00:47:30Z</dcterms:modified>
</cp:coreProperties>
</file>