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image" Target="../media/image-14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jpeg"/><Relationship Id="rId7" Type="http://schemas.openxmlformats.org/officeDocument/2006/relationships/image" Target="../media/image-1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закономерности биологической эволюции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постоянных изменений живых организмов и факторов, влияющих на их развитие.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основы эволюционной теории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эволюции, заложенная Чарльзом Дарвином, объединяет данные палеонтологии, генетики и анатомии, играя ключевую роль в современных биологических науках и практиках.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— движущая сила эволюции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Выделяют стабилизирующий, движущий и дизруптивный отборы, подкреплённые примером индустриального меланизма берёзовой пяденицы в Англии.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отбирает организмы с наилучшими приспособлениями к среде, обеспечивая их выживание и размножение в условиях конкуренции.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мутаций в развитии видов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создают наследственную изменчивость, важную для появления новых признаков и адаптаций в популяциях организмов.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включают устойчивость бактерий к антибиотикам и адаптацию населения к малярии через серповидноклеточную анемию.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Существуют генные, хромосомные и геномные мутации, которые варьируют по масштабу и влиянию на организм.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 существование: формы и проявления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Внутривидовая конкуренция происходит между особями одного вида за ресурсы, необходимые для выживания и размножения.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абиотических факторов, таких как засуха и климатические колебания, влияют на условия выживания разных организмов.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Межвидовая борьба включает соперничество разных видов, конкурирующих за одну экологическую нишу или пищевые ресурсы.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примеры — конкуренция львов и гиен, регуляция численности грызунов хищниками и адаптации растений к засушливым условиям.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и физиологические адаптации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5232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адаптации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включают окраску, форму тела и другие внешние признаки, помогающие выживанию в различных средах. Защитная окраска у насекомых — один из наглядных примеров.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1895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адаптации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Включают миграции, сезонные перемещения и реакции на внешние раздражители, обеспечивая успешное существование и воспроизводство вида.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видообразования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394025" y="1903425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Аллопатрическое видообразование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изоляция разделяет популяции, что приводит к накоплению генетических различий и формированию новых видов, как у вьюрков на Галапагосских островах.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12924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Симпатрическое видообразование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при общем ареале, чаще вследствие генетических изменений, например, полиплоидии у растений, вызывающей изоляцию внутри популяции.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86448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Дивергентные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адаптивных изменений усиливает различия между группами, завершая процесс образования самостоятельных видов.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доказательства эволюции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формы в ископаемых останках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Археоптерикс демонстрирует черты как рептилий, так и птиц, служа связующим звеном между группами и подтверждая постепенность эволюционных процессов.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органы у разных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Рука человека и крыло птицы имеют сходное строение, отражающее общее происхождение, несмотря на различные функции и среду обитания.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Эмбриологические сходства у позвоночных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жаберных дуг на ранних стадиях развития эмбрионов разных позвоночных подтверждает их эволюционную связь и общее происхождение.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Рекомбинация генов при половом размножении создает новые комбинации наследственных факторов, обеспечивая вариабельность признаков.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добавляют новые генетические варианты, которые могут быть полезны, нейтральны или вредны для организма.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генов между популяциями способствует распространению наследственных признаков и уменьшает генетическую изоляцию.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изменчивость в основе эволюционных процессов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000" y="1629368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генетической изменчивости в популяции определяет потенциал для адаптивных изменений под воздействием естественного отбора.
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скорость эволюции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2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Интенсивность отбора влияет на скорость закрепления полезных признаков и устранения вредных, ускоряя эволюционные процессы.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61000" y="335848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жизненного цикла организмов сказывается на скорости обновления поколений и изменениях в генетическом составе.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045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популяции изменяет влияние случайных процессов, таких как дрейф генов, что также влияет на темпы эволюции.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85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яркий хвост самца павлина, привлекающий самок. У птиц, таких как журавли, наблюдаются сложные брачные танцы, а у оленей – рога, используемые в борьбе за право спаривания.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отбор: особенности и примеры
</a:t>
            </a:r>
            <a:endParaRPr lang="en-US" sz="2223" dirty="0"/>
          </a:p>
        </p:txBody>
      </p:sp>
      <p:sp>
        <p:nvSpPr>
          <p:cNvPr id="10" name="Text 3"/>
          <p:cNvSpPr txBox="1"/>
          <p:nvPr/>
        </p:nvSpPr>
        <p:spPr>
          <a:xfrm>
            <a:off x="3385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отбор способствует развитию признаков, повышающих шансы на спаривание и передачу генов потомству. Такие признаки часто заметно выделяют представителей одного пола, что называется половым диморфизмом.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000" y="16444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представляет собой совокупность особей одного вида с общим генофондом, на котором происходят эволюционные процессы, включая мутации и естественный отбор.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Популяционный уровень эволюции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3"/>
          <p:cNvSpPr txBox="1"/>
          <p:nvPr/>
        </p:nvSpPr>
        <p:spPr>
          <a:xfrm>
            <a:off x="261000" y="271055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дрейф влияет на частоты аллелей, особенно в малочисленных популяциях, приводя к случайным изменениям и потере генетического разнообразия.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1000" y="37767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популяций способствует образованию новых видов, что наглядно демонстрируют кольцевые популяции, где постепенные различия ведут к репродуктивной изоляции.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дрейф и его роль в эволюции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основателя, наблюдаемый у галапагосских вьюрков, иллюстрирует, как дрейф формирует уникальные популяции. Это может снижать вариативность и закреплять вредные признаки.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дрейф — случайные изменения частот аллелей в популяции, особенно выраженные при малой численности, могут привести к неожиданным изменениям генетического состава без влияния отбора.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701" y="2362487"/>
            <a:ext cx="20040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20913" y="2362487"/>
            <a:ext cx="17535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04076" y="2362487"/>
            <a:ext cx="20040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798376" y="2362487"/>
            <a:ext cx="200400" cy="2004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разнообразие биологических форм
</a:t>
            </a:r>
            <a:endParaRPr lang="en-US" sz="1823" dirty="0"/>
          </a:p>
        </p:txBody>
      </p:sp>
      <p:sp>
        <p:nvSpPr>
          <p:cNvPr id="1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8" name="Text 2"/>
          <p:cNvSpPr txBox="1"/>
          <p:nvPr/>
        </p:nvSpPr>
        <p:spPr>
          <a:xfrm>
            <a:off x="526227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наука описала свыше 1,5 миллиона видов, включая животных, растения и микроорганизмы, однако реальное их количество может достигать около 8,7 миллионов.
</a:t>
            </a:r>
            <a:endParaRPr lang="en-US" sz="900" dirty="0"/>
          </a:p>
        </p:txBody>
      </p:sp>
      <p:sp>
        <p:nvSpPr>
          <p:cNvPr id="19" name="Text 3"/>
          <p:cNvSpPr txBox="1"/>
          <p:nvPr/>
        </p:nvSpPr>
        <p:spPr>
          <a:xfrm>
            <a:off x="2722596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механизмы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обусловлено мутациями, отбором, миграцией и генетическим дрейфом, которые формируют изменчивость и адаптации в разных экологических условиях.
</a:t>
            </a:r>
            <a:endParaRPr lang="en-US" sz="900" dirty="0"/>
          </a:p>
        </p:txBody>
      </p:sp>
      <p:sp>
        <p:nvSpPr>
          <p:cNvPr id="20" name="Text 4"/>
          <p:cNvSpPr txBox="1"/>
          <p:nvPr/>
        </p:nvSpPr>
        <p:spPr>
          <a:xfrm>
            <a:off x="4918964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среде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развивают уникальные адаптации под влиянием различных экологических ниш, что позволяет им выживать даже в экстремальных и нестабильных условиях.
</a:t>
            </a:r>
            <a:endParaRPr lang="en-US" sz="900" dirty="0"/>
          </a:p>
        </p:txBody>
      </p:sp>
      <p:sp>
        <p:nvSpPr>
          <p:cNvPr id="21" name="Text 5"/>
          <p:cNvSpPr txBox="1"/>
          <p:nvPr/>
        </p:nvSpPr>
        <p:spPr>
          <a:xfrm>
            <a:off x="7115332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Экосистемная устойчивость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биологического разнообразия является залогом устойчивости экосистем и поддержания баланса в природе на глобальном и локальном уровнях.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Закономерности макроэволюции: дивергенция, конвергенция, параллелизм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Дивергенция проявляется как расхождение в признаках у близкородственных видов, например, различные конечности млекопитающих, адаптированные к разным функциям.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Параллелизм — развитие сходных черт у родственных, но изолированных групп, например, саблезубые хищники у млекопитающих и рептилий, отражая общие адаптивные пути.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Конвергенция возникает, когда неродственные группы приобретают схожие признаки, как у китов и рыб, ответ на сходные экологические вызовы при разной эволюционной истории.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75" y="2896697"/>
            <a:ext cx="4259100" cy="1638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4900" y="2896697"/>
            <a:ext cx="4259100" cy="1638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Постепенность и скачкообразность в эволюции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00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Градуализм: медленные изменения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Градуализм описывает эволюцию как последовательное, плавное накопление изменений. Примером служит трансформация копытных животных от древнего гирадия до современных лошадей, за миллионы лет совершенствовавших строение конечностей.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04895" y="1668688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Пунктуализм: резкие этапы видообразования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Пунктуализм характеризует быструю смену видов за короткий период на фоне длительной стабильности. Анализ ископаемых свидетельствует о таких скачках, где новые виды появляются почти мгновенно относительно геологического времени.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Коэволюция в природе: примеры взаимодействия видов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опылителей и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 цветковые растения развиваются вместе: цветы адаптированы к определённым насекомым-опылителям, учитывая их строение и поведение, что обеспечивает эффективное опыление и размножение.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«Гонка вооружений» паразитов и хозяев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эволюционно совершенствуют механизмы проникновения и уклонения от иммунитета хозяев, в то время как хозяева развивают защитные системы, что ведёт к постоянной динамике взаимодействий.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хищников на морфологию жертв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и добыча коэволюционируют: изменения в строении и поведении жертв способствуют выживанию, вызывая ответные адаптации у хищников для успешной охоты.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62" y="2896701"/>
            <a:ext cx="2097600" cy="16387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08721" y="2896701"/>
            <a:ext cx="2097600" cy="16387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7462" y="2896701"/>
            <a:ext cx="2097600" cy="16387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66210" y="2896701"/>
            <a:ext cx="2097600" cy="163875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эволюции человека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668713"/>
            <a:ext cx="1862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 — предки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5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Появившиеся около 4,2 миллиона лет назад, австралопитеки совмещали признаки обезьян и человека, обладали прямохождением и простой орудийной деятельностью, закладывая фундамент для последующей эволюции.
</a:t>
            </a:r>
            <a:endParaRPr lang="en-US" sz="869" dirty="0"/>
          </a:p>
        </p:txBody>
      </p:sp>
      <p:sp>
        <p:nvSpPr>
          <p:cNvPr id="12" name="Text 3"/>
          <p:cNvSpPr txBox="1"/>
          <p:nvPr/>
        </p:nvSpPr>
        <p:spPr>
          <a:xfrm>
            <a:off x="2408718" y="1668700"/>
            <a:ext cx="1862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habilis — мастер орудий
</a:t>
            </a:r>
            <a:pPr algn="l" indent="0" marL="0">
              <a:lnSpc>
                <a:spcPct val="115000"/>
              </a:lnSpc>
              <a:buNone/>
            </a:pPr>
            <a:r>
              <a:rPr lang="en-US" sz="5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вид, живший 2,4–1,5 миллиона лет назад, демонстрировал улучшенные моторные навыки, изготовление каменных орудий и увеличенный мозговой объем, что отражало рост интеллектуальных способностей.
</a:t>
            </a:r>
            <a:endParaRPr lang="en-US" sz="961" dirty="0"/>
          </a:p>
        </p:txBody>
      </p:sp>
      <p:sp>
        <p:nvSpPr>
          <p:cNvPr id="13" name="Text 4"/>
          <p:cNvSpPr txBox="1"/>
          <p:nvPr/>
        </p:nvSpPr>
        <p:spPr>
          <a:xfrm>
            <a:off x="4637459" y="1668700"/>
            <a:ext cx="1862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 — покоритель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1,9 миллиона до 150 тысяч лет назад, Homo erectus осваивал огонь, создавал более сложные орудия и освоил прямохождение с улучшенной координацией, распространяясь за пределы Африки.
</a:t>
            </a:r>
            <a:endParaRPr lang="en-US" sz="922" dirty="0"/>
          </a:p>
        </p:txBody>
      </p:sp>
      <p:sp>
        <p:nvSpPr>
          <p:cNvPr id="14" name="Text 5"/>
          <p:cNvSpPr txBox="1"/>
          <p:nvPr/>
        </p:nvSpPr>
        <p:spPr>
          <a:xfrm>
            <a:off x="6866207" y="1668700"/>
            <a:ext cx="1862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 и Homo sapiens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 обладали развитой культурой и адаптацией к холодному климату. Современный человек (Homo sapiens) с 200 тысяч лет назад характеризуется развитым языком, культурой и технологической прогрессией.
</a:t>
            </a:r>
            <a:endParaRPr lang="en-US" sz="91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окружающей среды на эволюцию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интеракции — конкуренция, паразитизм и хищничество — создают динамические условия отбора, что подтверждается примером индустриального меланизма у берёзовой пяденицы в Великобритании.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факторы, такие как климатические изменения и освещённость, формируют направленность естественного отбора, влияя на адаптацию и выживаемость видов.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эволюционной теории сегодня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— результат взаимодействия отбора, мутаций и дрейфа, раскрывающих многообразие жизни и её развитие. Эта теория фундаментальна для науки и ключевая в защите биологического разнообразия.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2026-05-10T07:59:00Z</dcterms:created>
  <dcterms:modified xsi:type="dcterms:W3CDTF">2026-05-10T07:59:00Z</dcterms:modified>
</cp:coreProperties>
</file>