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image" Target="../media/image-5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цветок: сказка о красоте, которая остаётся надолго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Красота, память и добро — в истории одного необычного цветка.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цветок в сказке так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в сказках помогает говорить о радости, дружбе и надежде простыми словами. Для младших школьников он становится понятным образом, через который легко замечать настроение текста и запоминать добрые истории.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цветок, который как будто долго не теряет своей красоты. Он может оставаться ярким в памяти, в поделке или в книге, даже если сам уже не живой.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проста: если бережно относиться к красивому, оно радует намного дольше. Иногда достаточно внимания, чтобы маленькое чудо не исчезло слишком быстро.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вечным цветком бывает засушенный цветок, бумажная поделка или сказочный цветок из удивительной истории. Все эти образы помогают увидеть, как красоту можно сохранить.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выражение «вечный цветок»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цветок меняется каждый день: он раскрывается, тянется к свету и постепенно может поникнуть. Поэтому его красота кажется особенно нежной и недолгой.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цветок и цветок, который сохранили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или сделанный руками цветок хранит форму гораздо дольше. Рядом с ним легко увидеть, как по-разному можно сохранить красоту: в природе, в поделке и в памяти.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383888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383888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462" y="358028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147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5412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150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09147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28562"/>
            <a:ext cx="218400" cy="17472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6987" y="3616172"/>
            <a:ext cx="435600" cy="34848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цветы упоминаются в сказках и стихах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кажется простой и светлой, как летний день. В стихах она помогает передать доброту, чистоту и спокойное настроение без лишних слов.
</a:t>
            </a:r>
            <a:endParaRPr lang="en-US" sz="1373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
</a:t>
            </a:r>
            <a:pPr algn="l" indent="0" marL="0">
              <a:lnSpc>
                <a:spcPct val="115000"/>
              </a:lnSpc>
              <a:buNone/>
            </a:pPr>
            <a:r>
              <a:rPr lang="en-US" sz="53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часто говорит о любви и восхищении. Её узнают по ярким лепесткам и выразительной форме, поэтому она легко становится заметным героем текста.
</a:t>
            </a:r>
            <a:endParaRPr lang="en-US" sz="1334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Лилия выглядит изящно и торжественно. Авторы любят этот цветок за его нежность и за то, что он сразу создаёт чувство красоты и тишины.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Василёк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Василёк напоминает о лете и поле. Его яркий синий цвет делает строку живой, а образ — лёгким, свежим и немного мечтательным.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
</a:t>
            </a:r>
            <a:pPr algn="l" indent="0" marL="0">
              <a:lnSpc>
                <a:spcPct val="115000"/>
              </a:lnSpc>
              <a:buNone/>
            </a:pPr>
            <a:r>
              <a:rPr lang="en-US" sz="55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вызывает улыбку, потому что похож на маленькое пушистое облачко. В сказках он помогает показать удивление, игру и хрупкую красоту.
</a:t>
            </a:r>
            <a:endParaRPr lang="en-US" sz="13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цветок становится героем истории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в сказке может говорить без слов: его цвет, запах и форма уже создают настроение. Поэтому читателю легко понять, что происходит в истории.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радовать героя, утешать его в трудную минуту и напоминать о добром отношении. Такой персонаж делает сюжет теплее и ближе к детскому опыту.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цветок помогает раскрыть важную мысль: красота нуждается в заботе. Если о ней помнить, она становится сильнее и дольше остаётся заметной.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цветочный образ особенно удобен: он яркий, понятный и очень наглядный. С ним легче пересказывать текст и обсуждать чувства героев.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цветка от выбора до сохранённого образа в поделке, книге или истории.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вечный цветок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бумаги и картона легко сделать яркий цветок для открытки или украшения. Достаточно вырезать лепестки, собрать их вместе и добавить стебель. Получается аккуратная поделка, которая долго радует глаз и не боится времени.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 картон на парте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взять ткань, фетр и ленты, цветок получается мягким и нарядным. Такие материалы удобно сочетать между собой, чтобы лепестки выглядели объёмно. Поделка напоминает маленький подарок, сделанный с терпением и добрым настроением.
</a:t>
            </a:r>
            <a:endParaRPr lang="en-US" sz="857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Ткань, фетр и ленты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засушенного цветка нужны сам цветок, салфетка, книга или пресс. Его осторожно укладывают между страницами, чтобы он сохранил форму. Потом такой цветок можно рассматривать как память о тёплом дне или хорошем событии.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Цветок, который сохранили в книге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делают цветок, который не вянет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делают описание живым и понятным: ребёнку легче читать, пересказывать и придумывать собственные предложения.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помогают точнее передать красоту цветка и настроение текста.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презентации: список слов для описания цветка
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цветок в сказке и в реальной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такой цветок может исполнять желание, охранять добро или вести героя к счастливому финалу. Он становится частью волшебства, которое хочется запомнить.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вечный цветок часто превращается в подарок, украшение комнаты или милую память о празднике. Его берегут, потому что он напоминает о радостном моменте.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сказке, и в обычной жизни этот образ связан с чем-то дорогим. Он учит замечать красоту, хранить её и относиться к ней с заботой.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Долговечные цветы живут не только в вазе: их бережно хранят в книгах, на открытках, в гербариях и в маленьких букетах из сухоцветов.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долговечные цветы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можно увидеть дома, в классе, в школьной библиотеке и на выставке работ. Рядом с книгой и открыткой даже небольшой букетик выглядит как память о хорошем дне.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вечный цветок нравится детям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 выглядит красиво и необычно, а ещё не вянет так быстро, как обычный букет. Его можно долго разглядывать и снова находить новые детали.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Такой цветок приятно дарить. Он сразу делает подарок теплее и добрее, потому что в нём есть забота и старание того, кто его приготовил.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Его легко хранить дома или в классе. Он напоминает о празднике, любимом человеке или хорошем событии, словно маленький добрый секрет.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Вечный цветок помогает детям радоваться простым вещам. Он похож на чудо, которое можно взять в руки и не спешить с ним прощаться.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 простые действия помогают цветку или поделке дольше оставаться красивыми.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бережно сохранить цветок или поделку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цветок связан с памятью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часто дарят на день рождения, 8 Марта или школьный праздник. Он сразу связывается с радостным событием и добрыми словами.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на праздник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цветок дарят близкому человеку, он напоминает о его улыбке, внимании и заботе. Так простой подарок становится дорогой памятью.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человеке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цветок хранит не только форму, но и чувство. Он помогает снова вспомнить хороший день, будто маленькую яркую открытку из прошлого.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воспоминание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бывает нежным, как ромашка, нарядным, как роза, или фантазийным, если сделан из бумаги. Даже простой цветок выглядит особенным, когда сделан с любовью.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Красивый вечный цветок может быть совсем маленьким или заметным издалека. Главное, чтобы у него была аккуратная форма и приятные, не слишком резкие цвета.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красивый вечный цветок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 временем сухие цветы стали не только учебным материалом, но и украшением. Из них делают красивые композиции, которые радуют глаз и сегодня.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цветах в книгах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 таких находок появились гербарии — коллекции растений для изучения. Они помогали рассматривать форму листьев, стеблей и лепестков очень внимательно.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Засушенные цветы люди давно вкладывали в книги и альбомы. Так они старались сохранить память о красивом растении и о месте, где его нашли.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простых материалов рождается аккуратная поделка для открытки, подарка или памяти о любимом рассказе.
</a:t>
            </a:r>
            <a:endParaRPr lang="en-US" sz="1025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делают простой цветок своими руками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54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вечный цветок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5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цветок радует яркими красками и аккуратной формой. Его приятно получать, рассматривать и хранить, потому что он напоминает о хорошем событии и тёплом внимании.
</a:t>
            </a:r>
            <a:endParaRPr lang="en-US" sz="1344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цветок кажется маленьким чудом. Ребёнку интересно узнать, как он сохранил красоту, и хочется подольше смотреть на него, не отвлекаясь ни на минуту.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цветок помогает говорить о доброте, заботе и любви простыми словами. Он выглядит мягко и ласково, словно сделан для самого тёплого подарка.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цветок сохраняют аккуратно, он создаёт ощущение тишины и порядка. На него приятно смотреть перед чтением, разговором или во время отдыха.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цветок как подарок от ребёнка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Подарок, сделанный своими руками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делает цветок сам, подарок получается особенно дорогим. В нём видно старание, терпение и желание порадовать близкого человека. Такой сюрприз не хочется убирать далеко.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есть личное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открытка с цветком хранит настроение праздника. Она напоминает не только о дне вручения, но и о том, кто делал её с добрым сердцем.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красоту можно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цветок учит замечать красоту и сохранять её в памяти, в книге, в поделке и в добром сердце. Он объединяет чтение, творчество и заботу.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2026-05-24T02:02:19Z</dcterms:created>
  <dcterms:modified xsi:type="dcterms:W3CDTF">2026-05-24T02:02:19Z</dcterms:modified>
</cp:coreProperties>
</file>