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Номинативные предложения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точно, образно: разберём, как они устроены.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Номинативные предложения помогают быстро назвать картину, поэтому их часто используют в художественных текстах, заголовках, подписях к рисункам, объявлениях и коротких записях.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основе только один главный член в именительном падеже, перед нами номинативное предложение.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делает такое предложение односоставным и назывным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грамматики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номинативное предложение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из двух слов сразу рисует спокойную картину: белый двор, тишина, холодный воздух. Такое предложение не рассказывает о действии, а просто называет то, что видит человек. Его удобно сопровождать изображением пейзажа или окна.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наглядный пример — фраза, которая мгновенно вызывает образ знакомого места. В ней слышится не событие, а лишь обозначение пространства и настроения. Поэтому к таким предложениям легко подобрать фото класса, коридора или школьного двора.
</a:t>
            </a:r>
            <a:endParaRPr lang="en-US" sz="9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номинативных предложений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по каким признакам можно узнать номинативное предложение и как это выглядит в примерах.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краткая форма без сказуемого; предложение только называет объект или состояние.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грамматики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9125" y="3555725"/>
            <a:ext cx="422775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входить в состав такого предложения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уточняют признак, делают называние ярче: весеннее утро, тихий вечер, первый снег. При этом основа предложения остаётся называнием.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места или направления помогает точнее представить картину: дорога к школе, мост через реку. Но сказуемого по-прежнему нет, значит структура не меняется.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могут создать очень живой образ: синий лёд на реке, серое небо над домом. Такие детали не превращают фразу в двусоставное предложение.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называют номинативные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такие предложения чаще всего обозначают видимую картину или кратко фиксируют важный момент.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номинативные предложения подходят для предметов и обстановки; реже они передают настроение и оценку.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сравнения значений, без точной статистики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номинативных предложений в тексте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такие предложения создают паузу и помогают читателю рассмотреть детали по отдельности. Из-за этого фрагмент звучит более выразительно и запоминается лучше.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текстах номинативные предложения могут задавать настроение: спокойное, тревожное или сосредоточенное. Их краткость делает ритм текста чётким и очень заметным.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они быстро обозначают место и время, не перегружая текст лишними словами. Одно-две короткие фразы сразу задают сцену: Осень. Пустой двор.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номинативное предложение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грамматической основе и смыслу высказывания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номинативное предложение отличается от двусоставного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Наступила зима и Зима. Первое предложение показывает изменение, второе — лишь фиксирует явление. Разница особенно заметна при синтаксическом разборе.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Двусоставная конструкция отвечает на вопрос, что произошло или что происходит. Номинативная не разворачивает действие, а создаёт краткий словесный кадр.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обязательно есть подлежащее и сказуемое, поэтому оно сообщает о действии, событии или признаке. Номинативное предложение только называет предмет или картину.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проверить грамматическую основу. Если в ней нет сказуемого и есть только называние в именительном падеже, это номинативное предложение.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предложению: как отличить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Отдельное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«лес» само по себе может только называться: это название предмета или ответ на вопрос, но не всегда предложение.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в составе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«зимний лес» слово зависит от другого и уточняет его признак, поэтому здесь нет законченной мысли.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Номинативное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или короткая группа слов произносится как сообщение и оформляется отдельной фразой, получается номинативное предложение.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похожие конструкции: в чём разница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только предложение выражает законченную мысль, а словосочетание и отдельное слово выполняют другие функции.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Номинативное предложение отличается краткостью и наличием только одного главного члена; двусоставное сообщает о действии, а словосочетание не является самостоятельным предложением.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 по теме односоставных и двусоставных предложений.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такие предложения помогают быстро сменять картины: «Ночь. Мост. Огни города». Каждая фраза звучит отдельно и делает изображение более чётким и выразительным.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назывные конструкции создают ритм, паузу и настроение. Они особенно хорошо работают в описаниях природы, города или интерьера, когда важно показать детали поочерёдно.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Номинативные предложения в художественном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номинативные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оценки условны, но они показывают, где назывные предложения особенно полезны в тексте и в оформлении сообщения.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номинативные предложения работают там, где нужна лаконичность и чёткий образ: в заголовках, подписях и коротких описаниях.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функций номинативных предложений; значения условные, без статистической выборки.
</a:t>
            </a:r>
            <a:endParaRPr lang="en-US" sz="6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тетрадных заметках и списках дел такие фразы помогают быстро зафиксировать важное: «Перемена. Контрольная завтра». Смысл понятен сразу, без лишних слов.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о школьных событиях они передают время, место или ближайший план: «Экскурсия в музей. Классный час». Запись получается короткой и удобной для чтения.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или сообщении односоставные назывные фразы помогают выделить главное: «Удачный день. Новый проект». Они звучат естественно и хорошо подходят для кратких записей.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«Тихий вечер»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показывает, почему эта конструкция относится к номинативным предложениям.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искать сказуемое в слове, которое ничего не сообщает о действии. Например, «Зима» называет явление, но не содержит действия.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номинативное предложение со словосочетанием. В сочетании «зимний лес» одно слово зависит от другого, поэтому это не предложение.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принимать неполное предложение за назывное. Если в тексте пропущена часть более полного высказывания, нужно проверить контекст и смысл.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учитывать самостоятельность мысли. Номинативное предложение должно звучать как отдельное сообщение, а не как часть другой конструкции.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номинативное предложение может называть не только предмет, но и признак, время, событие или направление.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сохраняется назывной характер: предложение не описывает действие, а фиксирует предмет, обстановку или впечатление.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синтаксического разбора.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номинативные предложения в речи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назывные конструкции хорошо подходят для заголовков: они сразу выделяют тему и не перегружают текст лишними словами.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фото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фотографиями такие предложения помогают кратко назвать место, момент или настроение: «Утро. Каникулы. Новый маршрут».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записках и сообщениях они позволяют быстро передать главное событие или план, если нужно написать ясно и очень кратко.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описательном тексте номинативные предложения делают речь точнее и помогают сосредоточить внимание на отдельной детали или картине.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Номинативные предложения: коротко о главном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Номинативные предложения называют предмет, время, место или состояние и не сообщают о действии. Они нужны там, где важны краткость, точность и выразительность.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2026-05-22T18:47:07Z</dcterms:created>
  <dcterms:modified xsi:type="dcterms:W3CDTF">2026-05-22T18:47:07Z</dcterms:modified>
</cp:coreProperties>
</file>