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классицизма в оценке литературоведов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Разум, порядок и строгие правила в литературе эпохи классицизма.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сформировался во Франции XVII века, в эпоху сильной монархии и веры в порядок. Позже он распространился по Европе и в России, где его поддержали идеи Просвещения и интерес к античному наследию.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вырос классицизм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литературы классицизма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делились на высокие и низкие, а сюжет строился вокруг одного главного конфликта. Часто это было столкновение долга и личного чувства.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Классицисты ценили ясность, логичность и строгое подчинение правилу. Произведение должно было быть понятным, стройным и лишённым случайных деталей.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обычно воплощали одну ведущую черту характера: добродетель, гордость, жадность или честность. Поэтому их легко было разбирать и сравнивать.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 как мерило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писателей классицизма античные авторы были примером гармонии и художественной меры. Их произведения считались образцом ясного и правильного искусства.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копирование, а подражание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Буало, Ломоносов и Тредиаковский опирались на античность, чтобы создать новые нормы литературы. Они не повторяли древних, а строили на их основе современную систему.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как образец для писателей
</a:t>
            </a:r>
            <a:endParaRPr lang="en-US" sz="42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работам Н. Буало, В. Г. Белинского, Г. А. Гуковского и Ю. М. Лотмана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литературоведы оценивают классицизм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 известных исследователей на классицизм и его значение.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по-разному расставляют акценты, но сходятся в одном: классицизм сыграл важную роль в истории литературы.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литературоведческим оценкам классицизма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классицизме отмечают чаще всего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особенно выделяют стремление к ясной форме и чёткой организации текста. Именно поэтому классицизм часто называют литературой нормы.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признаком остаются разум и порядок; остальные черты поддерживают эту основу и делают систему цельной.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 Буало и его правила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«Поэтическое искусство» Буало изложил основные принципы классицизма. Этот текст долго считался главным руководством для писателей и драматургов.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труд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Буало требовал соблюдать меру, не перегружать текст лишними деталями и выражать мысль чётко. Для него красота литературы была связана с порядком.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и ясность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Буало повлияли на поэзию и драму во многих странах Европы. Его правила помогли закрепить единые нормы литературного письма.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литературу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Буало считал, что произведение должно быть построено по логике и правдоподобию. Так литература становилась не только красивой, но и дисциплинированной.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искусстве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классицизм XVIII века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классицизм связан с Ломоносовым, Сумароковым, Державиным и Фонвизиным. Их произведения помогали вырабатывать литературный язык и устойчивые нормы стиля.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авторы развивали оду, трагедию и комедию, но наполняли их своими темами. Особенно важными стали гражданский долг, служение стране и воспитание читателя.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Литературоведы считают русский классицизм школой литературной культуры. Он подготовил почву для дальнейшего развития русской литературы и её языковой нормы.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произведение классицизма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сюжета в классицистическом тексте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и комедия — главные жанры классицизма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показывала столкновение долга, чести и государственной необходимости. В ней особенно ценились героизм, серьёзный тон и высокий гражданский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изображала бытовые недостатки людей, высмеивала глупость и пороки. У Мольера этот жанр стал способом учить зрителя замечать и осуждать неправильное поведение.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жанры в системе классицизма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классицизм делил жанры на две группы по теме, стилю и роли в литературе.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жанров была строгой: высокие формы считались более значимыми, а низкие — более близкими к повседневной жизни.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теории классицизма: Н. Буало, М. В. Ломоносов, А. П. Сумароков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характеристикам литературы классицизма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произведений классицизма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классицизма подчеркивали ответственность человека перед обществом и необходимость нравственного выбора.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направления — долг, польза и честь; именно они определяли смысл поступков героев.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о классицизме как об историческом этапе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Белинский оценивает литературу через ее связь с эпохой и общественным развитием, а не как набор вечных правил.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показывает: ценность направления зависит от того, как оно отвечало запросам своего времени и культуры.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в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рассматривает классицизм как важную ступень, которая помогла литературе выработать формы, язык и чувство меры.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Гуковский: классицизм и культура нормы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эта система сдерживала свободу изображения человека: герои часто выглядели типами, а не сложными и неповторимыми личностями.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А. Гуковский связывал классицизм с государственным мышлением и риторической дисциплиной: литература учила ясности, порядку и ответственности перед обществом.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его мнению, строгая форма помогала писателю мыслить четко и выражать идеи без лишних отступлений, поэтому текст становился логичным и убедительным.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важен для оценки классицизма: он показывает, что у направления были не только сильные стороны, но и заметные ограничения.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классицистическом произведении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ход действия в классицистическом сюжете: от испытания к нравственному итогу.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Ю. М. Лотман: классицизм как система 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Ю. М. Лотман рассматривал литературу как систему знаков, где жанр, стиль и образ не случайны, а заранее несут понятный читателю смысл и задают ожидания.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этой точки зрения классицизм был особенно ясным для современников: они легко различали высокое и низкое, торжественное и комическое, но за это приходилось платить свободой выражения.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теории и истории классицизма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классицизм называют литературой правил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классицизма было важно не только содержание, но и точное соблюдение формы, композиции и жанровых рамок.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строже норма, тем устойчивее канон; именно это сделало классицизм очень цельным, но менее свободным направлением.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оценки и слабые стороны классицизма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об этом направлении помогает увидеть главное: в литературе важны и свобода творчества, и порядок формы, а классицизм особенно подчеркнул второе.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направления, наоборот, ценят его за ясность, стройность и воспитательную силу: такие тексты легко понимать и обсуждать на уроке.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одно замечание связано с жесткими жанровыми рамками: автору было трудно выходить за пределы заранее установленных правил и смешивать стили.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классицизма указывают на схематичность персонажей: герои часто представляют одну черту характера, поэтому выглядят менее живыми и сложными.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395225"/>
            <a:ext cx="9042900" cy="36969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европейского и русского классицизма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классицизма и их вклад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развивали классицистические жанры и создавали образцы для дальнейшего изучения литературы.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писатель укреплял свой жанр, а вместе они создали канон, по которому сегодня изучают классицизм.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Классицизм: порядок, разум и литературная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классицизма литературоведами показывает, что это направление стало важной школой формы, языка и гражданской мысли. Его сила — в ясности и дисциплине, а ценность — в влиянии на европейскую и русскую литературу.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2026-05-23T04:43:09Z</dcterms:created>
  <dcterms:modified xsi:type="dcterms:W3CDTF">2026-05-23T04:43:09Z</dcterms:modified>
</cp:coreProperties>
</file>