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местоположении в английском языке
</a:t>
            </a:r>
            <a:endParaRPr lang="en-US" sz="4700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спросить, где что находится, и быстро понять ответ?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помогают быстро находить людей, вещи и места в школе, дома и в городе. Они делают разговор понятным, а ориентирование — намного проще и увереннее для ученика каждый день.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вопрос: Where is…?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is…? используют, когда ищут один предмет, одно животное или одно место. После is обычно называют только один объект, поэтому форма вопроса остается простой и понятной.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спросить: Where is my book? Where is the library? Where is the chair? Такие вопросы подходят, когда нужно найти конкретную вещь или уточнить расположение одного места.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 предлогом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ответах часто появляются предлоги места: It is on the desk. It is in the bag. It is under the chair. Именно они показывают, где находится предмет.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is подчеркивает, что речь идет об одном объекте. Это главное отличие от вопросов с are, которые используют, когда предметов или людей несколько.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are…? для нескольких предметов или людей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are…? используют, когда нужно найти несколько предметов или несколько людей. Такая форма сразу показывает, что речь идет не об одном объекте, а о группе.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спросить: Where are my keys? Where are the students? Where are the books? Эти вопросы помогают быстро уточнить, где находится сразу несколько вещей или людей.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 are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используется are: They are in the classroom. They are on the shelf. Эта форма естественно сочетается с множественным числом и делает ответ грамматически точным.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is и are связана с числом. Is выбирают для одного предмета, а are — для нескольких. Это правило помогает не путаться при составлении вопросов.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вопросы и ответы о местоположении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 разные вопросы помогают искать предметы, людей и дорогу.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 объединяет поиск вещей, людей и пути, но в каждом случае нужен свой тип вопроса.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asking about location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и на 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in и on помогают точно показать расположение предмета. Например, говорят in the box, если что-то находится внутри, и on the table, если предмет стоит на поверхности.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и позади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Under, behind и in front of описывают положение относительно другого объекта. Можно сказать under the bed, behind the door и in front of the school, чтобы сделать ответ точнее.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и между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to и between показывают близость или положение между предметами. Примеры: next to the window и between two chairs. Эти предлоги особенно полезны в классе и дома.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именно находится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предлога делает ответ понятным без длинного объяснения. Один короткий предлог часто помогает точнее всего показать, где расположен предмет в комнате, школе или на улице.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задать вопрос о местоположении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выбрать форму вопроса и получить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81" y="2128302"/>
            <a:ext cx="224175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0777" y="2128402"/>
            <a:ext cx="192150" cy="25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58771"/>
            <a:ext cx="244327" cy="1954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47912"/>
            <a:ext cx="244327" cy="2171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 на вопросы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Да, это так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об одном предмете или месте часто отвечают коротко: Yes, it is. Такой ответ звучит естественно и сразу подтверждает, что объект находится именно там.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предмета там нет, используют No, it isn’t. Короткий отрицательный ответ помогает быстро сообщить информацию, не повторяя весь вопрос полностью.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нескольких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идет о нескольких предметах или людях, отвечают Yes, they are. и No, they aren’t. Форма they согласуется с множественным числом и делает ответ грамматически правильным.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больше точности, добавляют место: It is on the second floor. They are in the library. Такой ответ не только подтверждает информацию, но и дает ориентир.
</a:t>
            </a:r>
            <a:endParaRPr lang="en-US" sz="11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типы вопросов о местоположении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модели чаще всего встречаются на уроке и в повседневной речи.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вопросы о поиске предмета или людей встречаются чаще, чем вопросы о маршруте.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ключевых слова — here, there, in и at — часто встречаются в ответах и делают их точными и короткими.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короткие слова помогают уточнить местоположение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asking about location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5783" y="2046576"/>
            <a:ext cx="1753205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ориентиры: где что находится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Кабинет, который нужно найти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школе начинается с поиска нужного кабинета. Ученик спрашивает: Where is the classroom? и смотрит на указатели в коридоре. Ответ помогает быстро понять, куда идти, не теряя времени перед уроком.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 спортзал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школы легко увидеть, что library и gym расположены в разных частях здания. Вопросы Where is the library? и Is the gym on the first floor? помогают уточнить путь и этаж.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Столовая и двор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важно знать, где находится cafeteria и playground. Фразы Is the cafeteria near the hall? и Where is the playground? помогают ориентироваться в здании и на школьной территории без лишних объяснений.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на улице и в городе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рядом?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найти автобусную остановку или банк, спрашивают Where is the bus stop? или Is the bank near the park? Такие вопросы помогают быстро понять, в каком направлении двигаться.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в 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across from, near и next to помогают точно описать расположение объектов. С их помощью легко понять, где находится магазин, парк или остановка относительно других зданий.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добраться до 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How do I get to the station? и How do I get to the zoo? полезны, когда нужен маршрут. В ответах обычно называют повороты и прямой путь.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маршрута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объяснении дороги часто используют left, right и straight. Эти слова показывают, куда повернуть или как идти дальше, чтобы не запутаться на улице или в незнакомом районе.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и примеры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предлоги показывают, где находится предмет относительно другого объекта или места.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передать точное положение предмета и делают ответ коротким и понятным.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asking about location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форму ответа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тип вопроса подсказывает нужную форму ответа и предлоги места.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вопросах о местоположении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не в словаре, а в форме вопроса и ответа. Это показывает, что тема требует внимательности к грамматике и предлогам.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выбрать is или are и не забыть предлог в ответе; именно эти элементы сильнее всего влияют на точность.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диаграмма по теме asking about location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вопросе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where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месте начинается со слова where. Оно сразу показывает, что мы спрашиваем о расположении, а не о времени, причине или количестве.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24435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is или are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where ставится нужная форма глагола to be: is для одного предмета или человека и are для нескольких. Это помогает сразу построить правильную основу вопроса.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187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сам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называют предмет, человека или место: the map, the markers, your friend. Такой порядок делает вопрос понятным и коротким, поэтому его легко использовать в речи.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реальной ситуации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0450" y="1270550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коридоре удобно начать с Excuse me. Эта короткая фраза показывает вежливость и помогает спокойно спросить, где находится библиотека или другой кабинет.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0450" y="2447309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с ориентиром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It’s next to the gym сразу даёт полезную подсказку. Собеседнику не нужно длинно объяснять дорогу, потому что рядом уже назван заметный ориентир.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0450" y="3624067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Is it far? помогает понять, нужно ли долго идти. Ответ No, it isn’t звучит естественно и снимает лишнее беспокойство, особенно если нужно быстро найти место.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встречаются в ответах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о местоположении часто строятся из очень коротких слов. Они позволяют быстро показать, где что-то находится, без лишних деталей.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Here и there встречаются чаще всего, а near и next to помогают точно указать близость объекта к другому месту.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диаграмма по теме asking about location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Модельные фразы для запоминания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образцы помогают быстрее строить вопросы и ответы в школе и в повседневной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конструкции подходят для разных ситуаций: достаточно заменить предмет, место или человека.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по теме asking about location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спрашивать о местоположении, нужно помнить про where, формы is/are и предлоги места. Эти модели помогают быстро находить людей, предметы и дорогу в любой повседневной ситуации.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2026-05-30T11:17:31Z</dcterms:created>
  <dcterms:modified xsi:type="dcterms:W3CDTF">2026-05-30T11:17:31Z</dcterms:modified>
</cp:coreProperties>
</file>