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утро разрушает прежние иллюзии и меняет судьбу героя.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 «После бала»: как одно событие меняет жизнь человека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и рассказ «После бала» в литературе XIX века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— классик русской литературы, которого интересовали справедливость, долг и нравственный выбор. Рассказ «После бала» показывает, как личное переживание заставляет человека по-новому взглянуть на службу, людей и саму жизнь.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история Ивана Васильевича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Васильевич вспоминает свою юность и рассказывает о сильном чувстве к Вареньке, дочери полковника.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Молодость и влюблённость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Увиденное навсегда меняет его взгляды: он отказывается от военной карьеры и не принимает жестокость.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Переоценка жизни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прогулка приводит Ивана Васильевича к страшной сцене: солдата жестоко наказывают на плацу.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после бала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царят музыка, свет и веселье. Герой счастлив, а Варенька кажется ему особенно прекрасной.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как мир красоты, музыки и радости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праздничное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наполнен музыкой, движением и сиянием. Иван Васильевич чувствует себя легко и счастливо, будто попал в мир, где всё прекрасно и безоблачно.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Варенька и полковник глазами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Варенька в белом платье кажется герою воплощением доброты и грации. Полковник тоже производит приятное впечатление: он вежлив, спокоен и заботлив.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рассказа: резкий контраст событий и настроения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контрасте особенно заметно, насколько хрупким было счастье героя и как быстро оно исчезло.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делает смысл рассказа ясным: внешняя красота не отменяет жестокую реальность.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эпизодов рассказа Л. Н. Толстого «После бала»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Васильевич — молодой и впечатлительный человек. Он искренне радуется балу, сильно влюбляется и умеет тонко чувствовать настроение людей и событий.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проходит мимо несправедливости. Увидев наказание солдата, герой испытывает стыд и внутренний протест, потому что не может примириться с жестокостью.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Васильевич как главный герой и рассказчик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потрясения Иван Васильевич отказывается от военной карьеры. Для него важно жить по совести, а не участвовать в том, что причиняет боль.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54406" y="1686040"/>
            <a:ext cx="267563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Вареньки: красота, доброта и лёгкость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Варенька сразу вызывает у героя тёплое чувство. В её поведении нет холодности или надменности, поэтому она кажется особенно привлекательной и живой.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Искреннее очарование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танца она выглядит свободно и естественно. Её лёгкость усиливает ощущение гармонии, которое герой переживает на балу.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Грация в движении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Варенька приветлива со всеми и умеет располагать к себе. Именно эта мягкость делает её образ запоминающимся и особенно дорогим для Ивана Васильевича.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Доброжелательность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наряд подчёркивает чистоту, молодость и праздничность образа. Эта деталь помогает увидеть Вареньку как символ светлого и радостного начала.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платье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Полковник: человек в двух разных ролях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балу полковник выглядит внимательным отцом и опытным офицером. Он держится уверенно, танцует легко и производит впечатление благородного человека.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что внешний лоск может скрывать моральную холодность. Именно это открытие особенно потрясает Ивана Васильевича и меняет его отношение к полковнику.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бала тот же человек становится частью жестокой системы. Он спокойно руководит наказанием солдата и не показывает сочувствия к страданию другого человека.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Васильевич видит, как солдата прогоняют через строй шпицрутенов. Эта сцена сразу разрушает праздничное настроение, оставшееся после бала.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ночь, тишина и чёткий порядок действий делают происходящее ещё страшнее. Всё выглядит не случайным, а привычным и заранее продуманным.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наказания как главный перелом в рассказе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эпизод становится переломным. После него Иван Васильевич уже не может смотреть на людей, службу и жизнь по-прежнему.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особенно остро чувствует несправедливость происходящего. Он понимает, что за внешней дисциплиной скрывается человеческая боль и унижение.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взгляд Ивана Васильевича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одно впечатление приводит к нравственному выбору.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показывает: красивый порядок, музыка и вежливые лица не делают общество справедливым, если рядом существует жестокость, скрытая за благопристойностью.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рассказа: совесть важнее внешнего блеска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Ивана Васильевича не позволяет ему привыкнуть к насилию: именно нравственный протест помогает герою увидеть истинную цену внешнего блеска и службы.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отвечает не только за собственные слова, но и за молчаливое согласие с несправедливостью; без внутренней честности нельзя сохранить уважение к себе.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помогает сразу увидеть, как праздничная иллюзия сменяется жестокой реальностью и почему переживание героя становится таким сильным.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эпизода — бал и утро после него — построены на резком противопоставлении.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Толстой, рассказ «После бала»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эпизодов: бал и утро после бала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настроение, обстановка и чувства героя в двух частях рассказа.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подчёркивает: рядом с внешней красотой может скрываться жестокая действительность.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Толстой, рассказ «После бала»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XIX века телесные наказания в армии считались допустимым способом поддержания порядка и послушания, поэтому жестокость не воспринималась как нечто необычное.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Шпицрутены применялись не как случайная расправа, а как официальное средство устрашения; Толстой показывает, что насилие было встроено в саму систему.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основа: армейская дисциплина в XIX веке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полковник выглядит страшно не только как отдельный человек: он становится частью общественного порядка, где привычка к боли заменяет сострадание.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после бала: символ пробуждения и потери иллюзий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рассказе лишено спокойствия: холод, тишина и грязная площадка для наказания резко перечёркивают вчерашний праздник. Герой видит мир без красивой оболочки.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становится для Ивана Васильевича моментом нравственного пробуждения: он уже не может верить в справедливость, если она соседствует с унижением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героя: от восторга к нравственному отказу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только сильное чувство, но и постепенное превращение личного потрясения в твёрдое жизненное решение.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спад эмоций показывает, что одно увиденное событие может изменить взгляды человека сильнее любых слов.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Толстой, рассказ «После бала»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важен для школьников сегодня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различать красивую внешность и настоящие поступки: вежливые слова не имеют цены, если человек равнодушен к чужой боли.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это история о совести, ответственности и выборе: она показывает, что характер человека проверяется не на празднике, а в трудный момент.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понять, почему важно не молчать перед несправедливостью, даже когда кажется, что всё происходит по правилам и так делают все.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пишет просто и точно, поэтому события выглядят очень живыми. Короткие описания помогают читателю быстро представить и праздник, и страшную сцену.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и роль подробностей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таким наблюдениям рассказ легко запоминается: детали не украшают текст случайно, а помогают почувствовать настроение героев и увидеть скрытый контраст.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выразительность создают детали: белая перчатка, музыка, свет, шаги по снегу, холодное утро. Каждая подробность работает на общий смысл.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понятия, которые помогают понять рассказ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объясняет ключевые слова, связанные с эпохой и событиями произведения.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слов помогает лучше представить эпоху, военную среду и смысл нравственного выбора героя.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Толстой, рассказ «После бала»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«После бала» показывает, как одно страшное открытие меняет жизнь человека. Толстой убеждает: внешняя красота теряет ценность, если за ней скрыты жестокость, несправедливость и равнодушие.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личное прозрение и нравственный урок рассказа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2026-05-22T13:17:48Z</dcterms:created>
  <dcterms:modified xsi:type="dcterms:W3CDTF">2026-05-22T13:17:48Z</dcterms:modified>
</cp:coreProperties>
</file>