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раскрывает основы жизни и её современных применений.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жизни: темы и актуальность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клеточной теории: от первых наблюдений к научному фундаменту
</a:t>
            </a:r>
            <a:endParaRPr lang="en-US" sz="2279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описал клетки. В XIX веке Шлейден и Шванн сформулировали клеточную теорию, подтверждённую Вирховым, что стало базой современной биологии.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— простота и 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такие как бактерии и амёбы, представляют собой жизнеспособные системы с самостоятельными функциями. Они выполняют обмен веществ и способны к размножению без помощи других клеток.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организмы: сотрудничество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и животные состоят из множества клеток, которые специализируются и взаимодействуют для обеспечения сложных функций, например, транспорта и иммунитета.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функции: жизненно необходимые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обменивается веществами, растёт и реагирует на окружающую среду. Эти процессы обеспечивают поддержание гомеостаза и адаптацию к изменениям в среде.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базовый строительный блок всех живых организмов
</a:t>
            </a:r>
            <a:endParaRPr lang="en-US" sz="19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простейшие организмы без оформленного ядра, их ДНК располагается в нуклеоиде, часто имеют плазмиды и простейшие органоиды.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имеют ярко выраженное ядро и мембранные органоиды, что обеспечивает более сложную организацию и разнообразие функций клетки.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прокариот обычно меньше (0,5–5 мкм), эукариоты значительно крупнее (10–100 мкм), что отражает различия в уровне биологической сложности.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 эукариотические клетки способны к более сложной регуляции, включая деление посредством митоза и мейоза, что отсутствует у прокариот.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прокариот и эукариот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5" y="987781"/>
            <a:ext cx="2046900" cy="1882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00" y="987781"/>
            <a:ext cx="2046900" cy="1882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50" y="988413"/>
            <a:ext cx="2028300" cy="1881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875" y="987781"/>
            <a:ext cx="2046900" cy="18829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5800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— защитный барьер и регулятор
</a:t>
            </a:r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Отделяет внутреннее содержимое клетки, регулирует поступление и выход веществ, поддерживает гомеостаз и связь с окружающей средой.
</a:t>
            </a:r>
            <a:endParaRPr lang="en-US" sz="1105" dirty="0"/>
          </a:p>
        </p:txBody>
      </p:sp>
      <p:sp>
        <p:nvSpPr>
          <p:cNvPr id="12" name="Text 1"/>
          <p:cNvSpPr txBox="1"/>
          <p:nvPr/>
        </p:nvSpPr>
        <p:spPr>
          <a:xfrm>
            <a:off x="2638163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наследственности и регуляции
</a:t>
            </a:r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ДНК, обеспечивает синтез рибосом, контролирует генетическую информацию и процессы клеточного деления.
</a:t>
            </a:r>
            <a:endParaRPr lang="en-US" sz="1147" dirty="0"/>
          </a:p>
        </p:txBody>
      </p:sp>
      <p:sp>
        <p:nvSpPr>
          <p:cNvPr id="13" name="Text 2"/>
          <p:cNvSpPr txBox="1"/>
          <p:nvPr/>
        </p:nvSpPr>
        <p:spPr>
          <a:xfrm>
            <a:off x="478052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АТФ через окислительное фосфорилирование, регулируют процессы апоптоза и ионный баланс.
</a:t>
            </a:r>
            <a:endParaRPr lang="en-US" sz="1216" dirty="0"/>
          </a:p>
        </p:txBody>
      </p:sp>
      <p:sp>
        <p:nvSpPr>
          <p:cNvPr id="14" name="Text 3"/>
          <p:cNvSpPr txBox="1"/>
          <p:nvPr/>
        </p:nvSpPr>
        <p:spPr>
          <a:xfrm>
            <a:off x="692287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 эндоплазматический ретикулум — логистические центры
</a:t>
            </a:r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Обрабатывают и транспортируют белки и липиды, готовят вещества к секреции и выполняют важные метаболические функции.
</a:t>
            </a:r>
            <a:endParaRPr lang="en-US" sz="1105" dirty="0"/>
          </a:p>
        </p:txBody>
      </p:sp>
      <p:sp>
        <p:nvSpPr>
          <p:cNvPr id="15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эукариотической клетки и их роль
</a:t>
            </a:r>
            <a:endParaRPr lang="en-US" sz="19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прокариотических и эукариотических клеток
</a:t>
            </a:r>
            <a:endParaRPr lang="en-US" sz="2112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структурные и функциональные особенности двух типов клеток.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более крупные и сложные, что даёт им эволюционные преимущества для многоклеточных организмов.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учебники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бислой — основа мембранной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молекул с гидрофильными головками и гидрофобными хвостами, образует барьер, отделяющий клетку от среды и регулирующий проникновение веществ.
</a:t>
            </a:r>
            <a:endParaRPr lang="en-US" sz="1323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белки — каналы и транспортёры
</a:t>
            </a:r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избирательный транспорт, передачу сигналов и взаимодействие с внешними стимулами, что позволяет клетке адаптироваться к окружающей среде.
</a:t>
            </a:r>
            <a:endParaRPr lang="en-US" sz="143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контакты — поддержка и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Десмосомы, щелевые и плотные контакты обеспечивают структурную целостность тканей и координацию функций между клетками.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плазматической мембраны и её биологические функции
</a:t>
            </a:r>
            <a:endParaRPr lang="en-US" sz="19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клетки: хранилище и управление наследственной информацией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ядра с порами обеспечивает обмен макромолекулами между ядром и цитоплазмой, сохраняя при этом содержимое защищённым.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находится хроматин — комплекс ДНК и белков, который служит шаблоном для транспонирования генетической информации в мРНК.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синтезирует рибосомные РНК, формируя субъединицы рибосом для белкового синтеза и регуляции клеточного цикла.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органелл в эукариотической клетке
</a:t>
            </a:r>
            <a:endParaRPr lang="en-US" sz="198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занимает определённую долю, отражая функциональную нагрузку и специализацию клетки.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объёма приходится на цитоплазму и ЭПС, что обеспечивает активность метаболических процессов.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клетки,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органоиды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содержат собственную кольцевую ДНК и имеют двойную мембрану с внутренними кристами, что увеличивает поверхность для биохимических реакций.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— синтез АТФ через окислительное фосфорилирование, а также участие в апоптозе и поддержании клеточного гомеостаза.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процесс биосинтеза белка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рРНК и белковых компонентов, существуют как свободные в цитоплазме, так и связанные с шероховатой эндоплазматической сетью. Основная функция — синтез белков на основе генетической информации.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трансляции рибосомы считывают мРНК и последовательно соединяют аминокислоты в полипептидные цепи, обеспечивая производство ферментов, гормонов и структурных компонентов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Эндоплазматический ретикулум и аппарат Гольджи: функции в клетке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отвечает за синтез липидов, метаболизм углеводов и детоксикацию вредных веществ, поддерживая внутренний баланс клетки.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содержит рибосомы, где происходит синтез белков, которые впоследствии направляются в аппарат Гольджи для дальнейшей обработки.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модифицирует, сортирует и упаковывает белки, участвует в формировании лизосом и секреции веществ за пределы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внутриклеточное пищеварение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гидролитические ферменты, расщепляющие белки, липиды, углеводы и повреждённые органоиды, поддерживая клеточный гомеостаз и обновление.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процессах аутофагии и фагоцитоза, важны для иммунного ответа; дефекты лизосом связаны с наследственными болезнями накопления, такими как болезнь Гоше и Тея—Сакса.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вакуоль — особенности растительной клетки
</a:t>
            </a:r>
            <a:endParaRPr lang="en-US" sz="2036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целлюлозы, обеспечивая механическую прочность и защиту растениям от внешних воздействий и поддерживая форму клетки.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представляет собой крупный мембранный пузырь с клеточным соком, регулирующий тургор, осмотическое давление и участвует в запасании веществ.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клеточного цикла: интерфаза и деление
</a:t>
            </a:r>
            <a:endParaRPr lang="en-US" sz="269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G1/S и G2/M обеспечивают проверку целостности ДНК и правильность клеточного деления для предотвращения мутаций.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интерфазы говорит о длительной подготовке клетки к делению, что обеспечивает стабильность генетического материала.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учебная биология,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митоза в регенерации тканей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образование двух генетически идентичных клеток, что необходимо для замены повреждённых клеток и роста организма. Этот процесс поддерживает ткани в работоспособном состоянии.
</a:t>
            </a:r>
            <a:endParaRPr lang="en-US" sz="1584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благодаря мейозу
</a:t>
            </a:r>
            <a:pPr algn="ct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снижает число хромосом вдвое, формируя гаметы и обеспечивая смешивание генетического материала через кроссинговер. Это важно для наследственной изменчивости и эволюции.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мейоз: различия и биологическая роль
</a:t>
            </a:r>
            <a:endParaRPr lang="en-US" sz="23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639" y="1038300"/>
            <a:ext cx="3520571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разнообразие клеток, их специфику строения, адаптированную для выполнения определённых задач в организме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обеспечивает выполнение разнообразных функций, необходимых для поддержания жизнедеятельности организма.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цитологии, 2022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человека: строение и функции
</a:t>
            </a:r>
            <a:endParaRPr lang="en-US" sz="19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— это спонтанное перемещение молекул с высокой концентрации в область с низкой без затрат энергии, обеспечивая обмен газами и малым молекулам.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Облегчённая диффузия происходит через специфические белки-переносчики и каналы, что ускоряет транспорт веществ, таких как глюкоза и ионы.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— движение воды через полупроницаемую мембрану из области меньшей концентрации растворённых веществ в область большей, регулируя клеточный тургор.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АТФ для переноса веществ против градиента, пример — натрий-калиевый насос, поддерживающий ионный баланс клетки.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транспорта веществ через мембрану
</a:t>
            </a:r>
            <a:endParaRPr lang="en-US" sz="22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и перспективы клеточной биологии
</a:t>
            </a:r>
            <a:endParaRPr lang="en-US" sz="2209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визуализации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и сверхразрешающая микроскопия позволяют изучать клеточные структуры с беспрецедентной точностью. Конфокальная визуализация улучшает трёхмерное изображение тканей.
</a:t>
            </a:r>
            <a:endParaRPr lang="en-US" sz="1556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генетике и биоинженерии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CRISPR—Cas9 революционизировала редактирование генетического материала. Ткани и искусственные органы выращивают в лабораторных условиях, открывая новые горизонты медицины.
</a:t>
            </a:r>
            <a:endParaRPr lang="en-US" sz="15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 как ключ к будущему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клеточных процессов способствует развитию медицины и биотехнологий, открывая пути к инновациям в лечении и улучшению качества жизни человечества.
</a:t>
            </a:r>
            <a:endParaRPr lang="en-US" sz="44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2026-05-10T00:47:50Z</dcterms:created>
  <dcterms:modified xsi:type="dcterms:W3CDTF">2026-05-10T00:47:50Z</dcterms:modified>
</cp:coreProperties>
</file>