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Прославим Радость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сердца, дарит дружбу, добро и светлое настроение.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радостная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музыка обычно звучит легко, ясно и очень живо. В ней слышны быстрый темп, звонкие звуки и весёлый ритм, который так и зовёт подпевать, хлопать и двигаться в такт.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радость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слышна в мелодии: она может быть плавной, будто песенка-ручей, или скачкообразной, как весёлые прыжки. Такие движения делают музыку живой и понятной детям.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радостное настроение создаёт мажорное звучание, короткие повторяющиеся мотивы и чёткий ритм. Они помогают слушателю сразу почувствовать свет, бодрость и хорошее настроение.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8–10 лет особенно понятны простые примеры: весёлая песня, хлопки в ладоши, шаги под музыку и дружный припев, который хочется повторять снова и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голоса соединяются в одно общее звучание, и песня становится сильнее. Даже обычные слова начинают звучать теплее, если их поют дружно и внимательно.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тоже поют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заметна не только в музыке, но и на лицах поющих. Улыбки делают исполнение живым, а общее настроение — тёплым, доверительным и по-настоящему праздничным.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хоровом звучании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песни, которые согревают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поют тихо и мягко, чтобы малыш успокоился. В них слышны нежность, ласка и ощущение надёжной любви рядом.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песни часто звучат там, где всем спокойно и хорошо. Они помогают почувствовать заботу близких и делают обычный вечер добрее.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Шутливые напевы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шуточные песенки и припевки легко запоминаются. Они добавляют в дом улыбку и делают совместные игры ещё веселее.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днях рождения и семейных праздниках песня помогает всем почувствовать себя вместе. Она объединяет детей и взрослых в общий радостный 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радость на уроке музыки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подпевают, отбивают ритм ладошками и учатся слышать общий пульс песни.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внимательно слушает музыку и замечает её настроение, темп и звучание.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Поём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дружный хор, где важны смелость, внимание и доброе отношение к одноклассникам.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шумовые инструменты и ритмические упражнения помогают каждому включиться в общее музицирование.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помогла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заметил, что одноклассник расстроен после неудачи. Он предложил вместе спеть весёлую песню, и в комнате сразу стало светлее. Добрые слова и спокойная мелодия помогли другу улыбнуться и снова поверить в себя.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и мальчики готовили маленький концерт для класса. Один ребёнок подал другому стул, кто-то поправил ноты, а кто-то подбодрил товарища. Когда они запели, стало ясно: помощь и дружба звучат очень красиво.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припев для бабушки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Внук выучил короткую песенку и спел её бабушке на семейном празднике. Она улыбнулась, потому что в простых словах было столько заботы. Иногда самая тёплая музыка — это искреннее спасибо, спетое от души.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доброй музыке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и школьных концертах радостная музыка сразу заметна: она бодрит, собирает всех вместе и словно приглашает улыбнуться. В ней чувствуется движение вперёд, как у весёлого марша или танца.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 помогает легко ловить шаг, хлопок и покачивание. Даже если мелодия спокойная, она остаётся светлой и понятной, а потому нравится детям и взрослым.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припева делает песню запоминающейся. Стоит услышать знакомые строки один раз, и они уже сами просятся на язык — будто песня решила поселиться в 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настроение особенно хорошо слышно там, где люди поют вместе: на утреннике, на семейной встрече или в школьном зале. Общий голос делает музыку ярче и дружнее.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радость слышна особенно ясно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Благодарные слова легко становятся основой доброй песни. Когда в тексте есть спасибо, музыка звучит теплее, мягче и искреннее, будто сама улыбается слушателю.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помогает замечать хорошее вокруг: помощь друга, заботу взрослых, красоту дня и маленькие радости. Так сердце становится внимательнее, а настроение — светлее.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это простая и важная мысль: благодарный человек чаще слышит добро. А значит, ему легче петь от души и радоваться вместе с другими.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в песне и в сердце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луг, птицы и лёгкий ветер словно сами складываются в мелодию. Пение птиц, шелест листьев и капли дождя напоминают, что у природы есть свой ритм и своя музыка.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слушают звуки природы, они замечают, как вокруг рождается настроение. Весна особенно часто приносит ощущение радости, потому что в ней много света, движения и живого звучания.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природе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добрая радость звучит в музыке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утешает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песня может поддержать, когда кому-то грустно. Спокойная мелодия, мягкий голос и ласковые слова помогают человеку почувствовать заботу и снова улыбнуться.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радость не ранит другого человека. В ней нет злых шуток и обидных слов, зато есть открытость, уважение и тёплое желание поделиться хорошим настроением.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друг расстроен, важно не проходить мимо. Внимание, тихое слово и совместное пение делают класс дружнее и возвращают уверенность тем, кому сейчас нелегко.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становится настоящей, когда она помогает всем вокруг. Такая музыка звучит мягко, тепло и честно, поэтому после неё хочется быть добрее и внимательнее к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делиться радостью каждый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простого: пой вместе с классом, слушай общий ритм и не бойся подпевать. Когда голоса звучат дружно, даже обычный день кажется чуть ярче и веселее.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Замечай, кому нужна помощь, и предлагай её без лишних слов. Добрый поступок, как хорошая мелодия, помогает человеку почувствовать поддержку, а тебе — радость от дела.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благодарить. Тёплое «спасибо» за тетрадь, совет или улыбку делает общение легче и светлее, а в классе становится больше доверия и спокойствия.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других внимательно, как слушают красивую песню. Когда каждый умеет ждать своей очереди и уважать чужой голос, в общем деле появляется порядок и радостное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 общая песня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 первых звуков: дети подхватывают знакомую мелодию, хлопают в ладоши и улыбаются друг другу. В этот момент каждый чувствует себя частью одного большого круга.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двигаются в одном ритме, песня становится общей радостью. Она помогает не только веселиться, но и дружно чувствовать: рядом есть товарищи, которым тоже хорошо.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ссора мешает музыке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обида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слово или насмешка сразу меняют настроение. После этого труднее слушать друг друга и петь спокойно.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Класс теряет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злости и зависти голоса уже не звучат дружно. Даже знакомая песня может показаться трудной.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Мир и примирение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Извинение, спокойный разговор и доброе отношение возвращают дружбу. Тогда и музыка снова звучит легко и радостно.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полутонов образуют хроматическую гамму.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теория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это, легче понять, почему одна и та же мелодия может звучать по-разному: светло, задорно или задумчиво, а потом снова возвращаться к радостному настроению.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настроению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сложены аккуратно, а к уроку всё готово, в классе становится спокойнее. Из такого порядка легко рождаются внимание, уверенность и хорошее звучание общего дела.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превращает день в песню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цветок, помочь дома или аккуратно убрать после игры — это маленькие поступки, которые создают тёплое настроение. Из него часто вырастает улыбка и тихая радостная песня.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— большая музыка дня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надежда идут рядом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песня не получается с первого раза, не нужно огорчаться. Надежда помогает попробовать ещё раз и услышать, как голос становится ровнее и смелее.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поддерживает надежду, потому что приятнее учиться там, где никто не боится ошибки. Тогда класс слушает внимательнее и поёт дружнее.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сдаются, музыка будто расправляет крылья. Повтор, терпение и доброе настроение помогают каждому почувствовать маленькую победу.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2616" y="2057985"/>
            <a:ext cx="493146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памяти после песни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остаются добрый взгляд учителя, спокойные подсказки и общий успех. Такие моменты делают урок музыки особенно светлым и уверенным.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дружного пения запоминается не только мелодия, но и ощущение, что класс стал одной командой. Это чувство долго согревает и помогает снова работать вместе.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исполнение удалось, дети часто улыбаются и смеются от счастья. Эти живые эмоции потом возвращаются вместе с воспоминанием о песне и друзьях.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где всем слышно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встают в круг, берутся за руки и начинают петь знакомую песню. Сначала слышны отдельные голоса, а потом они соединяются в одно дружное звучание. Круг словно становится маленьким солнцем, в котором каждому тепло и спокойно.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Шарики, хлопки и общий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ребята держат шарики, подпевают и отбивают ритм ладошками. Музыка помогает им двигаться вместе без спешки и суеты. Так обычный зал на глазах превращается в весёлое место, где легко улыбаться.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радость передаётся всем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начинает петь смелее, другой подхватывает, и вскоре весь класс звучит уверенно. Общая песня делает праздник по-настоящему общим: её слышат не только уши, но и сердце.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общая песня превращает день в праздник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на земле начинается с музыки, дружбы и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дружно, благодарят друг друга и делают добрые дела, мир вокруг становится светлее. Именно так рождается радость, которую хочется нести дальше.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2026-05-24T20:14:39Z</dcterms:created>
  <dcterms:modified xsi:type="dcterms:W3CDTF">2026-05-24T20:14:39Z</dcterms:modified>
</cp:coreProperties>
</file>